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62" r:id="rId7"/>
    <p:sldId id="257" r:id="rId8"/>
    <p:sldId id="258" r:id="rId9"/>
    <p:sldId id="260"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9" autoAdjust="0"/>
    <p:restoredTop sz="94660"/>
  </p:normalViewPr>
  <p:slideViewPr>
    <p:cSldViewPr snapToGrid="0">
      <p:cViewPr varScale="1">
        <p:scale>
          <a:sx n="48" d="100"/>
          <a:sy n="48" d="100"/>
        </p:scale>
        <p:origin x="99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08730-E50B-4898-9600-DEEEFF8AAC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AEA6A5-4695-4389-A8FA-1227F2AD4A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2F73E54-9036-42DE-B489-F45C451105EF}"/>
              </a:ext>
            </a:extLst>
          </p:cNvPr>
          <p:cNvSpPr>
            <a:spLocks noGrp="1"/>
          </p:cNvSpPr>
          <p:nvPr>
            <p:ph type="dt" sz="half" idx="10"/>
          </p:nvPr>
        </p:nvSpPr>
        <p:spPr/>
        <p:txBody>
          <a:bodyPr/>
          <a:lstStyle/>
          <a:p>
            <a:fld id="{94AFA052-494A-496A-8959-C7B589428395}" type="datetimeFigureOut">
              <a:rPr lang="en-GB" smtClean="0"/>
              <a:t>03/05/2022</a:t>
            </a:fld>
            <a:endParaRPr lang="en-GB"/>
          </a:p>
        </p:txBody>
      </p:sp>
      <p:sp>
        <p:nvSpPr>
          <p:cNvPr id="5" name="Footer Placeholder 4">
            <a:extLst>
              <a:ext uri="{FF2B5EF4-FFF2-40B4-BE49-F238E27FC236}">
                <a16:creationId xmlns:a16="http://schemas.microsoft.com/office/drawing/2014/main" id="{4C4B23CE-49FB-4EDB-9967-2FC7C4D36D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B0E7F4-F0D2-4824-8E96-A37D6D0C8E97}"/>
              </a:ext>
            </a:extLst>
          </p:cNvPr>
          <p:cNvSpPr>
            <a:spLocks noGrp="1"/>
          </p:cNvSpPr>
          <p:nvPr>
            <p:ph type="sldNum" sz="quarter" idx="12"/>
          </p:nvPr>
        </p:nvSpPr>
        <p:spPr/>
        <p:txBody>
          <a:bodyPr/>
          <a:lstStyle/>
          <a:p>
            <a:fld id="{4757EDB0-D815-4444-A84C-5EEF86438860}" type="slidenum">
              <a:rPr lang="en-GB" smtClean="0"/>
              <a:t>‹#›</a:t>
            </a:fld>
            <a:endParaRPr lang="en-GB"/>
          </a:p>
        </p:txBody>
      </p:sp>
    </p:spTree>
    <p:extLst>
      <p:ext uri="{BB962C8B-B14F-4D97-AF65-F5344CB8AC3E}">
        <p14:creationId xmlns:p14="http://schemas.microsoft.com/office/powerpoint/2010/main" val="2795828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EE2A1-C1DD-4D12-B646-D4D8EDE572A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0A33F22-51D0-433A-B131-CE3BE45C64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7176A62-FAEF-4DB6-8A9C-AB1BF34A5673}"/>
              </a:ext>
            </a:extLst>
          </p:cNvPr>
          <p:cNvSpPr>
            <a:spLocks noGrp="1"/>
          </p:cNvSpPr>
          <p:nvPr>
            <p:ph type="dt" sz="half" idx="10"/>
          </p:nvPr>
        </p:nvSpPr>
        <p:spPr/>
        <p:txBody>
          <a:bodyPr/>
          <a:lstStyle/>
          <a:p>
            <a:fld id="{94AFA052-494A-496A-8959-C7B589428395}" type="datetimeFigureOut">
              <a:rPr lang="en-GB" smtClean="0"/>
              <a:t>03/05/2022</a:t>
            </a:fld>
            <a:endParaRPr lang="en-GB"/>
          </a:p>
        </p:txBody>
      </p:sp>
      <p:sp>
        <p:nvSpPr>
          <p:cNvPr id="5" name="Footer Placeholder 4">
            <a:extLst>
              <a:ext uri="{FF2B5EF4-FFF2-40B4-BE49-F238E27FC236}">
                <a16:creationId xmlns:a16="http://schemas.microsoft.com/office/drawing/2014/main" id="{B89384ED-7DE9-4E68-A691-EA8557F0B4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6316EC-9DF4-414A-AEC2-BED99AB62A71}"/>
              </a:ext>
            </a:extLst>
          </p:cNvPr>
          <p:cNvSpPr>
            <a:spLocks noGrp="1"/>
          </p:cNvSpPr>
          <p:nvPr>
            <p:ph type="sldNum" sz="quarter" idx="12"/>
          </p:nvPr>
        </p:nvSpPr>
        <p:spPr/>
        <p:txBody>
          <a:bodyPr/>
          <a:lstStyle/>
          <a:p>
            <a:fld id="{4757EDB0-D815-4444-A84C-5EEF86438860}" type="slidenum">
              <a:rPr lang="en-GB" smtClean="0"/>
              <a:t>‹#›</a:t>
            </a:fld>
            <a:endParaRPr lang="en-GB"/>
          </a:p>
        </p:txBody>
      </p:sp>
    </p:spTree>
    <p:extLst>
      <p:ext uri="{BB962C8B-B14F-4D97-AF65-F5344CB8AC3E}">
        <p14:creationId xmlns:p14="http://schemas.microsoft.com/office/powerpoint/2010/main" val="905037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9E86F5-31D3-4111-8916-1032B9304B7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E8209B1-A7FC-41BA-AC22-897AB49571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7F38828-5A7B-4892-82C2-E43433CF639F}"/>
              </a:ext>
            </a:extLst>
          </p:cNvPr>
          <p:cNvSpPr>
            <a:spLocks noGrp="1"/>
          </p:cNvSpPr>
          <p:nvPr>
            <p:ph type="dt" sz="half" idx="10"/>
          </p:nvPr>
        </p:nvSpPr>
        <p:spPr/>
        <p:txBody>
          <a:bodyPr/>
          <a:lstStyle/>
          <a:p>
            <a:fld id="{94AFA052-494A-496A-8959-C7B589428395}" type="datetimeFigureOut">
              <a:rPr lang="en-GB" smtClean="0"/>
              <a:t>03/05/2022</a:t>
            </a:fld>
            <a:endParaRPr lang="en-GB"/>
          </a:p>
        </p:txBody>
      </p:sp>
      <p:sp>
        <p:nvSpPr>
          <p:cNvPr id="5" name="Footer Placeholder 4">
            <a:extLst>
              <a:ext uri="{FF2B5EF4-FFF2-40B4-BE49-F238E27FC236}">
                <a16:creationId xmlns:a16="http://schemas.microsoft.com/office/drawing/2014/main" id="{AB41E8C8-D740-47C4-8B77-876DD7F64B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B660EA-7C67-46C9-A3B6-B293BA1A2C34}"/>
              </a:ext>
            </a:extLst>
          </p:cNvPr>
          <p:cNvSpPr>
            <a:spLocks noGrp="1"/>
          </p:cNvSpPr>
          <p:nvPr>
            <p:ph type="sldNum" sz="quarter" idx="12"/>
          </p:nvPr>
        </p:nvSpPr>
        <p:spPr/>
        <p:txBody>
          <a:bodyPr/>
          <a:lstStyle/>
          <a:p>
            <a:fld id="{4757EDB0-D815-4444-A84C-5EEF86438860}" type="slidenum">
              <a:rPr lang="en-GB" smtClean="0"/>
              <a:t>‹#›</a:t>
            </a:fld>
            <a:endParaRPr lang="en-GB"/>
          </a:p>
        </p:txBody>
      </p:sp>
    </p:spTree>
    <p:extLst>
      <p:ext uri="{BB962C8B-B14F-4D97-AF65-F5344CB8AC3E}">
        <p14:creationId xmlns:p14="http://schemas.microsoft.com/office/powerpoint/2010/main" val="4288560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1C4A3-3AAF-4C6E-B290-0B607DFBA42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D868CB-0507-4447-A44D-57639166F2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91BE73-BE8E-4609-ABF3-FB56EE56549F}"/>
              </a:ext>
            </a:extLst>
          </p:cNvPr>
          <p:cNvSpPr>
            <a:spLocks noGrp="1"/>
          </p:cNvSpPr>
          <p:nvPr>
            <p:ph type="dt" sz="half" idx="10"/>
          </p:nvPr>
        </p:nvSpPr>
        <p:spPr/>
        <p:txBody>
          <a:bodyPr/>
          <a:lstStyle/>
          <a:p>
            <a:fld id="{94AFA052-494A-496A-8959-C7B589428395}" type="datetimeFigureOut">
              <a:rPr lang="en-GB" smtClean="0"/>
              <a:t>03/05/2022</a:t>
            </a:fld>
            <a:endParaRPr lang="en-GB"/>
          </a:p>
        </p:txBody>
      </p:sp>
      <p:sp>
        <p:nvSpPr>
          <p:cNvPr id="5" name="Footer Placeholder 4">
            <a:extLst>
              <a:ext uri="{FF2B5EF4-FFF2-40B4-BE49-F238E27FC236}">
                <a16:creationId xmlns:a16="http://schemas.microsoft.com/office/drawing/2014/main" id="{A2D1D925-367C-4449-9984-95FDC2F28D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B3D17F-62E1-4211-9829-F88444513F99}"/>
              </a:ext>
            </a:extLst>
          </p:cNvPr>
          <p:cNvSpPr>
            <a:spLocks noGrp="1"/>
          </p:cNvSpPr>
          <p:nvPr>
            <p:ph type="sldNum" sz="quarter" idx="12"/>
          </p:nvPr>
        </p:nvSpPr>
        <p:spPr/>
        <p:txBody>
          <a:bodyPr/>
          <a:lstStyle/>
          <a:p>
            <a:fld id="{4757EDB0-D815-4444-A84C-5EEF86438860}" type="slidenum">
              <a:rPr lang="en-GB" smtClean="0"/>
              <a:t>‹#›</a:t>
            </a:fld>
            <a:endParaRPr lang="en-GB"/>
          </a:p>
        </p:txBody>
      </p:sp>
    </p:spTree>
    <p:extLst>
      <p:ext uri="{BB962C8B-B14F-4D97-AF65-F5344CB8AC3E}">
        <p14:creationId xmlns:p14="http://schemas.microsoft.com/office/powerpoint/2010/main" val="3375270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A5281-6E67-456A-807A-2ABF64FDF0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10493CB-8BC9-4C3D-A2FB-E52B691828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326D3A-9B4C-43F7-815D-EBAFEEAAC076}"/>
              </a:ext>
            </a:extLst>
          </p:cNvPr>
          <p:cNvSpPr>
            <a:spLocks noGrp="1"/>
          </p:cNvSpPr>
          <p:nvPr>
            <p:ph type="dt" sz="half" idx="10"/>
          </p:nvPr>
        </p:nvSpPr>
        <p:spPr/>
        <p:txBody>
          <a:bodyPr/>
          <a:lstStyle/>
          <a:p>
            <a:fld id="{94AFA052-494A-496A-8959-C7B589428395}" type="datetimeFigureOut">
              <a:rPr lang="en-GB" smtClean="0"/>
              <a:t>03/05/2022</a:t>
            </a:fld>
            <a:endParaRPr lang="en-GB"/>
          </a:p>
        </p:txBody>
      </p:sp>
      <p:sp>
        <p:nvSpPr>
          <p:cNvPr id="5" name="Footer Placeholder 4">
            <a:extLst>
              <a:ext uri="{FF2B5EF4-FFF2-40B4-BE49-F238E27FC236}">
                <a16:creationId xmlns:a16="http://schemas.microsoft.com/office/drawing/2014/main" id="{D76E3D66-51C2-47D7-B18F-581434F50C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7A7B66-F9B8-43B5-B377-BAA69632B479}"/>
              </a:ext>
            </a:extLst>
          </p:cNvPr>
          <p:cNvSpPr>
            <a:spLocks noGrp="1"/>
          </p:cNvSpPr>
          <p:nvPr>
            <p:ph type="sldNum" sz="quarter" idx="12"/>
          </p:nvPr>
        </p:nvSpPr>
        <p:spPr/>
        <p:txBody>
          <a:bodyPr/>
          <a:lstStyle/>
          <a:p>
            <a:fld id="{4757EDB0-D815-4444-A84C-5EEF86438860}" type="slidenum">
              <a:rPr lang="en-GB" smtClean="0"/>
              <a:t>‹#›</a:t>
            </a:fld>
            <a:endParaRPr lang="en-GB"/>
          </a:p>
        </p:txBody>
      </p:sp>
    </p:spTree>
    <p:extLst>
      <p:ext uri="{BB962C8B-B14F-4D97-AF65-F5344CB8AC3E}">
        <p14:creationId xmlns:p14="http://schemas.microsoft.com/office/powerpoint/2010/main" val="3620553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80CA9-02E3-47F0-9C33-0D66F61FD2C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D1B392B-D0A6-49A3-9424-66A47815E6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806B719-9023-4F6D-BF28-D70B387204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8AAD0BB-9759-42BC-9E5C-30C25051910E}"/>
              </a:ext>
            </a:extLst>
          </p:cNvPr>
          <p:cNvSpPr>
            <a:spLocks noGrp="1"/>
          </p:cNvSpPr>
          <p:nvPr>
            <p:ph type="dt" sz="half" idx="10"/>
          </p:nvPr>
        </p:nvSpPr>
        <p:spPr/>
        <p:txBody>
          <a:bodyPr/>
          <a:lstStyle/>
          <a:p>
            <a:fld id="{94AFA052-494A-496A-8959-C7B589428395}" type="datetimeFigureOut">
              <a:rPr lang="en-GB" smtClean="0"/>
              <a:t>03/05/2022</a:t>
            </a:fld>
            <a:endParaRPr lang="en-GB"/>
          </a:p>
        </p:txBody>
      </p:sp>
      <p:sp>
        <p:nvSpPr>
          <p:cNvPr id="6" name="Footer Placeholder 5">
            <a:extLst>
              <a:ext uri="{FF2B5EF4-FFF2-40B4-BE49-F238E27FC236}">
                <a16:creationId xmlns:a16="http://schemas.microsoft.com/office/drawing/2014/main" id="{C83C2D65-D171-41D9-A967-9B4119692A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B68FC06-B8FA-4361-9D50-29E30ACD9079}"/>
              </a:ext>
            </a:extLst>
          </p:cNvPr>
          <p:cNvSpPr>
            <a:spLocks noGrp="1"/>
          </p:cNvSpPr>
          <p:nvPr>
            <p:ph type="sldNum" sz="quarter" idx="12"/>
          </p:nvPr>
        </p:nvSpPr>
        <p:spPr/>
        <p:txBody>
          <a:bodyPr/>
          <a:lstStyle/>
          <a:p>
            <a:fld id="{4757EDB0-D815-4444-A84C-5EEF86438860}" type="slidenum">
              <a:rPr lang="en-GB" smtClean="0"/>
              <a:t>‹#›</a:t>
            </a:fld>
            <a:endParaRPr lang="en-GB"/>
          </a:p>
        </p:txBody>
      </p:sp>
    </p:spTree>
    <p:extLst>
      <p:ext uri="{BB962C8B-B14F-4D97-AF65-F5344CB8AC3E}">
        <p14:creationId xmlns:p14="http://schemas.microsoft.com/office/powerpoint/2010/main" val="1805942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A0A93-251E-4DC7-8CF2-661DA025A73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20D48A5-64D7-4B5E-A60C-B459C84A5C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655666-2841-4941-AD94-E12E84C38A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67477A1-6D6E-4AB4-A6D0-F93F186BEC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0597C8-2766-46B9-8147-11AEBF4B91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B0B4DF8-02A5-4C40-BCD5-CE771C925108}"/>
              </a:ext>
            </a:extLst>
          </p:cNvPr>
          <p:cNvSpPr>
            <a:spLocks noGrp="1"/>
          </p:cNvSpPr>
          <p:nvPr>
            <p:ph type="dt" sz="half" idx="10"/>
          </p:nvPr>
        </p:nvSpPr>
        <p:spPr/>
        <p:txBody>
          <a:bodyPr/>
          <a:lstStyle/>
          <a:p>
            <a:fld id="{94AFA052-494A-496A-8959-C7B589428395}" type="datetimeFigureOut">
              <a:rPr lang="en-GB" smtClean="0"/>
              <a:t>03/05/2022</a:t>
            </a:fld>
            <a:endParaRPr lang="en-GB"/>
          </a:p>
        </p:txBody>
      </p:sp>
      <p:sp>
        <p:nvSpPr>
          <p:cNvPr id="8" name="Footer Placeholder 7">
            <a:extLst>
              <a:ext uri="{FF2B5EF4-FFF2-40B4-BE49-F238E27FC236}">
                <a16:creationId xmlns:a16="http://schemas.microsoft.com/office/drawing/2014/main" id="{2B8EDC77-07F9-49B8-AB1B-3D610FEB9FC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B56B63C-926F-443A-9EE2-9266383306BF}"/>
              </a:ext>
            </a:extLst>
          </p:cNvPr>
          <p:cNvSpPr>
            <a:spLocks noGrp="1"/>
          </p:cNvSpPr>
          <p:nvPr>
            <p:ph type="sldNum" sz="quarter" idx="12"/>
          </p:nvPr>
        </p:nvSpPr>
        <p:spPr/>
        <p:txBody>
          <a:bodyPr/>
          <a:lstStyle/>
          <a:p>
            <a:fld id="{4757EDB0-D815-4444-A84C-5EEF86438860}" type="slidenum">
              <a:rPr lang="en-GB" smtClean="0"/>
              <a:t>‹#›</a:t>
            </a:fld>
            <a:endParaRPr lang="en-GB"/>
          </a:p>
        </p:txBody>
      </p:sp>
    </p:spTree>
    <p:extLst>
      <p:ext uri="{BB962C8B-B14F-4D97-AF65-F5344CB8AC3E}">
        <p14:creationId xmlns:p14="http://schemas.microsoft.com/office/powerpoint/2010/main" val="367176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D4291-7806-4A51-BC0F-26E396F9072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C90212A-E59C-491A-9E02-0AD2454E1AC3}"/>
              </a:ext>
            </a:extLst>
          </p:cNvPr>
          <p:cNvSpPr>
            <a:spLocks noGrp="1"/>
          </p:cNvSpPr>
          <p:nvPr>
            <p:ph type="dt" sz="half" idx="10"/>
          </p:nvPr>
        </p:nvSpPr>
        <p:spPr/>
        <p:txBody>
          <a:bodyPr/>
          <a:lstStyle/>
          <a:p>
            <a:fld id="{94AFA052-494A-496A-8959-C7B589428395}" type="datetimeFigureOut">
              <a:rPr lang="en-GB" smtClean="0"/>
              <a:t>03/05/2022</a:t>
            </a:fld>
            <a:endParaRPr lang="en-GB"/>
          </a:p>
        </p:txBody>
      </p:sp>
      <p:sp>
        <p:nvSpPr>
          <p:cNvPr id="4" name="Footer Placeholder 3">
            <a:extLst>
              <a:ext uri="{FF2B5EF4-FFF2-40B4-BE49-F238E27FC236}">
                <a16:creationId xmlns:a16="http://schemas.microsoft.com/office/drawing/2014/main" id="{EB9C20DF-0AD4-416A-9723-7B3984E7DBA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933687D-E6F9-41E1-B9E0-CD2919749BF2}"/>
              </a:ext>
            </a:extLst>
          </p:cNvPr>
          <p:cNvSpPr>
            <a:spLocks noGrp="1"/>
          </p:cNvSpPr>
          <p:nvPr>
            <p:ph type="sldNum" sz="quarter" idx="12"/>
          </p:nvPr>
        </p:nvSpPr>
        <p:spPr/>
        <p:txBody>
          <a:bodyPr/>
          <a:lstStyle/>
          <a:p>
            <a:fld id="{4757EDB0-D815-4444-A84C-5EEF86438860}" type="slidenum">
              <a:rPr lang="en-GB" smtClean="0"/>
              <a:t>‹#›</a:t>
            </a:fld>
            <a:endParaRPr lang="en-GB"/>
          </a:p>
        </p:txBody>
      </p:sp>
    </p:spTree>
    <p:extLst>
      <p:ext uri="{BB962C8B-B14F-4D97-AF65-F5344CB8AC3E}">
        <p14:creationId xmlns:p14="http://schemas.microsoft.com/office/powerpoint/2010/main" val="2867033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F812B5-F8D5-4F2E-9B0D-AD96401994A9}"/>
              </a:ext>
            </a:extLst>
          </p:cNvPr>
          <p:cNvSpPr>
            <a:spLocks noGrp="1"/>
          </p:cNvSpPr>
          <p:nvPr>
            <p:ph type="dt" sz="half" idx="10"/>
          </p:nvPr>
        </p:nvSpPr>
        <p:spPr/>
        <p:txBody>
          <a:bodyPr/>
          <a:lstStyle/>
          <a:p>
            <a:fld id="{94AFA052-494A-496A-8959-C7B589428395}" type="datetimeFigureOut">
              <a:rPr lang="en-GB" smtClean="0"/>
              <a:t>03/05/2022</a:t>
            </a:fld>
            <a:endParaRPr lang="en-GB"/>
          </a:p>
        </p:txBody>
      </p:sp>
      <p:sp>
        <p:nvSpPr>
          <p:cNvPr id="3" name="Footer Placeholder 2">
            <a:extLst>
              <a:ext uri="{FF2B5EF4-FFF2-40B4-BE49-F238E27FC236}">
                <a16:creationId xmlns:a16="http://schemas.microsoft.com/office/drawing/2014/main" id="{74DDD0AE-D7CA-4F02-A57A-41507D7F7F8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1B9FBA4-E245-4DE9-A0B7-86F35BF4B45A}"/>
              </a:ext>
            </a:extLst>
          </p:cNvPr>
          <p:cNvSpPr>
            <a:spLocks noGrp="1"/>
          </p:cNvSpPr>
          <p:nvPr>
            <p:ph type="sldNum" sz="quarter" idx="12"/>
          </p:nvPr>
        </p:nvSpPr>
        <p:spPr/>
        <p:txBody>
          <a:bodyPr/>
          <a:lstStyle/>
          <a:p>
            <a:fld id="{4757EDB0-D815-4444-A84C-5EEF86438860}" type="slidenum">
              <a:rPr lang="en-GB" smtClean="0"/>
              <a:t>‹#›</a:t>
            </a:fld>
            <a:endParaRPr lang="en-GB"/>
          </a:p>
        </p:txBody>
      </p:sp>
    </p:spTree>
    <p:extLst>
      <p:ext uri="{BB962C8B-B14F-4D97-AF65-F5344CB8AC3E}">
        <p14:creationId xmlns:p14="http://schemas.microsoft.com/office/powerpoint/2010/main" val="2319302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F5BF2-B1B6-43D9-84D5-E2F2E7C3C4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BB3E9A6-02B3-4C76-8A13-61F44BD151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9384174-0BF2-4467-A973-B13033B581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1AF7C1-51FB-4608-BFEE-8F302C98B5AE}"/>
              </a:ext>
            </a:extLst>
          </p:cNvPr>
          <p:cNvSpPr>
            <a:spLocks noGrp="1"/>
          </p:cNvSpPr>
          <p:nvPr>
            <p:ph type="dt" sz="half" idx="10"/>
          </p:nvPr>
        </p:nvSpPr>
        <p:spPr/>
        <p:txBody>
          <a:bodyPr/>
          <a:lstStyle/>
          <a:p>
            <a:fld id="{94AFA052-494A-496A-8959-C7B589428395}" type="datetimeFigureOut">
              <a:rPr lang="en-GB" smtClean="0"/>
              <a:t>03/05/2022</a:t>
            </a:fld>
            <a:endParaRPr lang="en-GB"/>
          </a:p>
        </p:txBody>
      </p:sp>
      <p:sp>
        <p:nvSpPr>
          <p:cNvPr id="6" name="Footer Placeholder 5">
            <a:extLst>
              <a:ext uri="{FF2B5EF4-FFF2-40B4-BE49-F238E27FC236}">
                <a16:creationId xmlns:a16="http://schemas.microsoft.com/office/drawing/2014/main" id="{3F625D3C-55BF-4E6B-9320-7248C27C8F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406BC3-97EE-437A-BCCF-7A494A93D371}"/>
              </a:ext>
            </a:extLst>
          </p:cNvPr>
          <p:cNvSpPr>
            <a:spLocks noGrp="1"/>
          </p:cNvSpPr>
          <p:nvPr>
            <p:ph type="sldNum" sz="quarter" idx="12"/>
          </p:nvPr>
        </p:nvSpPr>
        <p:spPr/>
        <p:txBody>
          <a:bodyPr/>
          <a:lstStyle/>
          <a:p>
            <a:fld id="{4757EDB0-D815-4444-A84C-5EEF86438860}" type="slidenum">
              <a:rPr lang="en-GB" smtClean="0"/>
              <a:t>‹#›</a:t>
            </a:fld>
            <a:endParaRPr lang="en-GB"/>
          </a:p>
        </p:txBody>
      </p:sp>
    </p:spTree>
    <p:extLst>
      <p:ext uri="{BB962C8B-B14F-4D97-AF65-F5344CB8AC3E}">
        <p14:creationId xmlns:p14="http://schemas.microsoft.com/office/powerpoint/2010/main" val="612621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6C29-DD1A-4865-807F-3B5CC0B87C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62B1881-26A0-46B9-9AEE-376A006326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53DC920-3D69-4A96-B573-B2CDA8A5C3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4F8065-396C-4B00-AD43-9A38C53B1ABC}"/>
              </a:ext>
            </a:extLst>
          </p:cNvPr>
          <p:cNvSpPr>
            <a:spLocks noGrp="1"/>
          </p:cNvSpPr>
          <p:nvPr>
            <p:ph type="dt" sz="half" idx="10"/>
          </p:nvPr>
        </p:nvSpPr>
        <p:spPr/>
        <p:txBody>
          <a:bodyPr/>
          <a:lstStyle/>
          <a:p>
            <a:fld id="{94AFA052-494A-496A-8959-C7B589428395}" type="datetimeFigureOut">
              <a:rPr lang="en-GB" smtClean="0"/>
              <a:t>03/05/2022</a:t>
            </a:fld>
            <a:endParaRPr lang="en-GB"/>
          </a:p>
        </p:txBody>
      </p:sp>
      <p:sp>
        <p:nvSpPr>
          <p:cNvPr id="6" name="Footer Placeholder 5">
            <a:extLst>
              <a:ext uri="{FF2B5EF4-FFF2-40B4-BE49-F238E27FC236}">
                <a16:creationId xmlns:a16="http://schemas.microsoft.com/office/drawing/2014/main" id="{C0F23A02-2CD8-4CA3-815F-85A8B5F29E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5E63A0-332D-4D43-970D-23AB225B1557}"/>
              </a:ext>
            </a:extLst>
          </p:cNvPr>
          <p:cNvSpPr>
            <a:spLocks noGrp="1"/>
          </p:cNvSpPr>
          <p:nvPr>
            <p:ph type="sldNum" sz="quarter" idx="12"/>
          </p:nvPr>
        </p:nvSpPr>
        <p:spPr/>
        <p:txBody>
          <a:bodyPr/>
          <a:lstStyle/>
          <a:p>
            <a:fld id="{4757EDB0-D815-4444-A84C-5EEF86438860}" type="slidenum">
              <a:rPr lang="en-GB" smtClean="0"/>
              <a:t>‹#›</a:t>
            </a:fld>
            <a:endParaRPr lang="en-GB"/>
          </a:p>
        </p:txBody>
      </p:sp>
    </p:spTree>
    <p:extLst>
      <p:ext uri="{BB962C8B-B14F-4D97-AF65-F5344CB8AC3E}">
        <p14:creationId xmlns:p14="http://schemas.microsoft.com/office/powerpoint/2010/main" val="1173449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1891C2-8353-441F-9516-285A03AE3C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048221D-1E79-4379-9850-3B5AC30828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BC33BB-2A21-407F-A1F8-D65DB03A4A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AFA052-494A-496A-8959-C7B589428395}" type="datetimeFigureOut">
              <a:rPr lang="en-GB" smtClean="0"/>
              <a:t>03/05/2022</a:t>
            </a:fld>
            <a:endParaRPr lang="en-GB"/>
          </a:p>
        </p:txBody>
      </p:sp>
      <p:sp>
        <p:nvSpPr>
          <p:cNvPr id="5" name="Footer Placeholder 4">
            <a:extLst>
              <a:ext uri="{FF2B5EF4-FFF2-40B4-BE49-F238E27FC236}">
                <a16:creationId xmlns:a16="http://schemas.microsoft.com/office/drawing/2014/main" id="{801F775E-8730-4F5B-9AA6-AA7E64ECEC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A4955AB-933D-485B-9F74-C1E221D7F4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7EDB0-D815-4444-A84C-5EEF86438860}" type="slidenum">
              <a:rPr lang="en-GB" smtClean="0"/>
              <a:t>‹#›</a:t>
            </a:fld>
            <a:endParaRPr lang="en-GB"/>
          </a:p>
        </p:txBody>
      </p:sp>
    </p:spTree>
    <p:extLst>
      <p:ext uri="{BB962C8B-B14F-4D97-AF65-F5344CB8AC3E}">
        <p14:creationId xmlns:p14="http://schemas.microsoft.com/office/powerpoint/2010/main" val="1277640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3AAC3-9E73-461B-A277-5D0A1FB4CE7A}"/>
              </a:ext>
            </a:extLst>
          </p:cNvPr>
          <p:cNvSpPr>
            <a:spLocks noGrp="1"/>
          </p:cNvSpPr>
          <p:nvPr>
            <p:ph type="ctrTitle"/>
          </p:nvPr>
        </p:nvSpPr>
        <p:spPr/>
        <p:txBody>
          <a:bodyPr>
            <a:normAutofit fontScale="90000"/>
          </a:bodyPr>
          <a:lstStyle/>
          <a:p>
            <a:r>
              <a:rPr lang="en-GB" b="1" i="0" dirty="0">
                <a:solidFill>
                  <a:srgbClr val="0B0C0C"/>
                </a:solidFill>
                <a:effectLst/>
                <a:latin typeface="GDS Transport"/>
              </a:rPr>
              <a:t>Eyes and ears that give a voice to Veterans</a:t>
            </a:r>
            <a:br>
              <a:rPr lang="en-GB" b="1" i="0" dirty="0">
                <a:solidFill>
                  <a:srgbClr val="0B0C0C"/>
                </a:solidFill>
                <a:effectLst/>
                <a:latin typeface="GDS Transport"/>
              </a:rPr>
            </a:br>
            <a:endParaRPr lang="en-GB" dirty="0"/>
          </a:p>
        </p:txBody>
      </p:sp>
      <p:sp>
        <p:nvSpPr>
          <p:cNvPr id="3" name="Subtitle 2">
            <a:extLst>
              <a:ext uri="{FF2B5EF4-FFF2-40B4-BE49-F238E27FC236}">
                <a16:creationId xmlns:a16="http://schemas.microsoft.com/office/drawing/2014/main" id="{E8D1B868-9244-4A46-B8E9-7667780A3BE1}"/>
              </a:ext>
            </a:extLst>
          </p:cNvPr>
          <p:cNvSpPr>
            <a:spLocks noGrp="1"/>
          </p:cNvSpPr>
          <p:nvPr>
            <p:ph type="subTitle" idx="1"/>
          </p:nvPr>
        </p:nvSpPr>
        <p:spPr/>
        <p:txBody>
          <a:bodyPr/>
          <a:lstStyle/>
          <a:p>
            <a:r>
              <a:rPr lang="en-GB" dirty="0"/>
              <a:t>Lt Col JG Lighten MA MBE </a:t>
            </a:r>
          </a:p>
          <a:p>
            <a:r>
              <a:rPr lang="en-GB" dirty="0"/>
              <a:t>SO1 CI HQ 1XX </a:t>
            </a:r>
          </a:p>
        </p:txBody>
      </p:sp>
    </p:spTree>
    <p:extLst>
      <p:ext uri="{BB962C8B-B14F-4D97-AF65-F5344CB8AC3E}">
        <p14:creationId xmlns:p14="http://schemas.microsoft.com/office/powerpoint/2010/main" val="366795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2A5F716-98EF-42EF-A471-87C6DFDCC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9" name="Freeform: Shape 8">
            <a:extLst>
              <a:ext uri="{FF2B5EF4-FFF2-40B4-BE49-F238E27FC236}">
                <a16:creationId xmlns:a16="http://schemas.microsoft.com/office/drawing/2014/main" id="{B87687D8-4EF1-4EF2-BF7E-74BB4A3D18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2173916" y="230093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2" name="Picture 1" descr="A person talking to a person&#10;&#10;Description automatically generated with medium confidence">
            <a:extLst>
              <a:ext uri="{FF2B5EF4-FFF2-40B4-BE49-F238E27FC236}">
                <a16:creationId xmlns:a16="http://schemas.microsoft.com/office/drawing/2014/main" id="{37E4AD55-7B21-49C0-B5C2-889ED320633E}"/>
              </a:ext>
            </a:extLst>
          </p:cNvPr>
          <p:cNvPicPr>
            <a:picLocks noChangeAspect="1"/>
          </p:cNvPicPr>
          <p:nvPr/>
        </p:nvPicPr>
        <p:blipFill rotWithShape="1">
          <a:blip r:embed="rId2"/>
          <a:srcRect l="5574" r="-1" b="-1"/>
          <a:stretch/>
        </p:blipFill>
        <p:spPr>
          <a:xfrm>
            <a:off x="2354578" y="544297"/>
            <a:ext cx="7761924" cy="5343065"/>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p:spPr>
      </p:pic>
    </p:spTree>
    <p:extLst>
      <p:ext uri="{BB962C8B-B14F-4D97-AF65-F5344CB8AC3E}">
        <p14:creationId xmlns:p14="http://schemas.microsoft.com/office/powerpoint/2010/main" val="1091225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A8CD1-7A8C-4018-9119-5C97B4DEA890}"/>
              </a:ext>
            </a:extLst>
          </p:cNvPr>
          <p:cNvSpPr>
            <a:spLocks noGrp="1"/>
          </p:cNvSpPr>
          <p:nvPr>
            <p:ph type="title"/>
          </p:nvPr>
        </p:nvSpPr>
        <p:spPr/>
        <p:txBody>
          <a:bodyPr/>
          <a:lstStyle/>
          <a:p>
            <a:r>
              <a:rPr lang="en-GB" dirty="0"/>
              <a:t>Independent free voice </a:t>
            </a:r>
          </a:p>
        </p:txBody>
      </p:sp>
      <p:sp>
        <p:nvSpPr>
          <p:cNvPr id="3" name="Content Placeholder 2">
            <a:extLst>
              <a:ext uri="{FF2B5EF4-FFF2-40B4-BE49-F238E27FC236}">
                <a16:creationId xmlns:a16="http://schemas.microsoft.com/office/drawing/2014/main" id="{E7AAA16F-E013-4763-9E1F-47FEE6121570}"/>
              </a:ext>
            </a:extLst>
          </p:cNvPr>
          <p:cNvSpPr>
            <a:spLocks noGrp="1"/>
          </p:cNvSpPr>
          <p:nvPr>
            <p:ph idx="1"/>
          </p:nvPr>
        </p:nvSpPr>
        <p:spPr/>
        <p:txBody>
          <a:bodyPr/>
          <a:lstStyle/>
          <a:p>
            <a:r>
              <a:rPr lang="en-GB" dirty="0"/>
              <a:t>13 Regions across the UK and ROI </a:t>
            </a:r>
          </a:p>
          <a:p>
            <a:r>
              <a:rPr lang="en-GB" dirty="0"/>
              <a:t>Formed as war pensions committees after WW1</a:t>
            </a:r>
          </a:p>
          <a:p>
            <a:r>
              <a:rPr lang="en-GB" dirty="0" err="1"/>
              <a:t>Reforemed</a:t>
            </a:r>
            <a:r>
              <a:rPr lang="en-GB" dirty="0"/>
              <a:t> in 2010</a:t>
            </a:r>
          </a:p>
          <a:p>
            <a:r>
              <a:rPr lang="en-GB" dirty="0"/>
              <a:t>New </a:t>
            </a:r>
            <a:r>
              <a:rPr lang="en-GB" dirty="0" err="1"/>
              <a:t>ToRS</a:t>
            </a:r>
            <a:r>
              <a:rPr lang="en-GB" dirty="0"/>
              <a:t> 2021</a:t>
            </a:r>
          </a:p>
          <a:p>
            <a:r>
              <a:rPr lang="en-GB" dirty="0"/>
              <a:t>Typical committee NW</a:t>
            </a:r>
          </a:p>
        </p:txBody>
      </p:sp>
    </p:spTree>
    <p:extLst>
      <p:ext uri="{BB962C8B-B14F-4D97-AF65-F5344CB8AC3E}">
        <p14:creationId xmlns:p14="http://schemas.microsoft.com/office/powerpoint/2010/main" val="3945779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49C85-4576-41C4-9314-B1EF25E2CEE7}"/>
              </a:ext>
            </a:extLst>
          </p:cNvPr>
          <p:cNvSpPr>
            <a:spLocks noGrp="1"/>
          </p:cNvSpPr>
          <p:nvPr>
            <p:ph type="title"/>
          </p:nvPr>
        </p:nvSpPr>
        <p:spPr/>
        <p:txBody>
          <a:bodyPr/>
          <a:lstStyle/>
          <a:p>
            <a:r>
              <a:rPr lang="en-GB" dirty="0"/>
              <a:t>NW </a:t>
            </a:r>
          </a:p>
        </p:txBody>
      </p:sp>
      <p:sp>
        <p:nvSpPr>
          <p:cNvPr id="3" name="Content Placeholder 2">
            <a:extLst>
              <a:ext uri="{FF2B5EF4-FFF2-40B4-BE49-F238E27FC236}">
                <a16:creationId xmlns:a16="http://schemas.microsoft.com/office/drawing/2014/main" id="{851DFB89-FEAE-4DA9-8991-D51F4B345724}"/>
              </a:ext>
            </a:extLst>
          </p:cNvPr>
          <p:cNvSpPr>
            <a:spLocks noGrp="1"/>
          </p:cNvSpPr>
          <p:nvPr>
            <p:ph idx="1"/>
          </p:nvPr>
        </p:nvSpPr>
        <p:spPr/>
        <p:txBody>
          <a:bodyPr/>
          <a:lstStyle/>
          <a:p>
            <a:r>
              <a:rPr lang="en-GB" b="0" i="0" dirty="0">
                <a:solidFill>
                  <a:srgbClr val="0B0C0C"/>
                </a:solidFill>
                <a:effectLst/>
                <a:latin typeface="GDS Transport"/>
              </a:rPr>
              <a:t>Set up by sub region and sector </a:t>
            </a:r>
          </a:p>
          <a:p>
            <a:r>
              <a:rPr lang="en-GB" b="0" i="0" dirty="0">
                <a:solidFill>
                  <a:srgbClr val="0B0C0C"/>
                </a:solidFill>
                <a:effectLst/>
                <a:latin typeface="GDS Transport"/>
              </a:rPr>
              <a:t>Members of the VAPC are all well connected within their own areas and fields, and this could be with local or national governments, third sector organisations, health, education or social departments, for example. Our shared aim unifying desire is to monitor and help the needs of the veterans’ community.</a:t>
            </a:r>
          </a:p>
          <a:p>
            <a:r>
              <a:rPr lang="en-GB" dirty="0">
                <a:solidFill>
                  <a:srgbClr val="0B0C0C"/>
                </a:solidFill>
                <a:latin typeface="GDS Transport"/>
              </a:rPr>
              <a:t>National sub </a:t>
            </a:r>
            <a:r>
              <a:rPr lang="en-GB" dirty="0" err="1">
                <a:solidFill>
                  <a:srgbClr val="0B0C0C"/>
                </a:solidFill>
                <a:latin typeface="GDS Transport"/>
              </a:rPr>
              <a:t>committes</a:t>
            </a:r>
            <a:r>
              <a:rPr lang="en-GB" dirty="0">
                <a:solidFill>
                  <a:srgbClr val="0B0C0C"/>
                </a:solidFill>
                <a:latin typeface="GDS Transport"/>
              </a:rPr>
              <a:t> such as health and well being, </a:t>
            </a:r>
            <a:r>
              <a:rPr lang="en-GB" dirty="0" err="1">
                <a:solidFill>
                  <a:srgbClr val="0B0C0C"/>
                </a:solidFill>
                <a:latin typeface="GDS Transport"/>
              </a:rPr>
              <a:t>crimanl</a:t>
            </a:r>
            <a:r>
              <a:rPr lang="en-GB" dirty="0">
                <a:solidFill>
                  <a:srgbClr val="0B0C0C"/>
                </a:solidFill>
                <a:latin typeface="GDS Transport"/>
              </a:rPr>
              <a:t> justice</a:t>
            </a:r>
          </a:p>
          <a:p>
            <a:r>
              <a:rPr lang="en-GB" dirty="0">
                <a:solidFill>
                  <a:srgbClr val="0B0C0C"/>
                </a:solidFill>
                <a:latin typeface="GDS Transport"/>
              </a:rPr>
              <a:t>VPPP</a:t>
            </a:r>
            <a:endParaRPr lang="en-GB" dirty="0"/>
          </a:p>
        </p:txBody>
      </p:sp>
    </p:spTree>
    <p:extLst>
      <p:ext uri="{BB962C8B-B14F-4D97-AF65-F5344CB8AC3E}">
        <p14:creationId xmlns:p14="http://schemas.microsoft.com/office/powerpoint/2010/main" val="2724731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137B64-F710-4538-BA93-65C802E79DBA}"/>
              </a:ext>
            </a:extLst>
          </p:cNvPr>
          <p:cNvSpPr txBox="1"/>
          <p:nvPr/>
        </p:nvSpPr>
        <p:spPr>
          <a:xfrm>
            <a:off x="2054087" y="2091324"/>
            <a:ext cx="8640417" cy="1200329"/>
          </a:xfrm>
          <a:prstGeom prst="rect">
            <a:avLst/>
          </a:prstGeom>
          <a:noFill/>
        </p:spPr>
        <p:txBody>
          <a:bodyPr wrap="square">
            <a:spAutoFit/>
          </a:bodyPr>
          <a:lstStyle/>
          <a:p>
            <a:pPr algn="l"/>
            <a:r>
              <a:rPr lang="en-GB" b="1" i="0" dirty="0">
                <a:solidFill>
                  <a:srgbClr val="0B0C0C"/>
                </a:solidFill>
                <a:effectLst/>
                <a:latin typeface="GDS Transport"/>
              </a:rPr>
              <a:t>New VAPC Terms of Reference will assist all veterans and their families</a:t>
            </a:r>
          </a:p>
          <a:p>
            <a:pPr algn="l"/>
            <a:r>
              <a:rPr lang="en-GB" b="0" i="0" dirty="0">
                <a:solidFill>
                  <a:srgbClr val="0B0C0C"/>
                </a:solidFill>
                <a:effectLst/>
                <a:latin typeface="GDS Transport"/>
              </a:rPr>
              <a:t>The Minister for Defence People and Veterans, Leo Docherty, endorsed the VAPCs' new supplementary Terms of Reference, enabling VAPC members to represent all veterans and their families in their region.</a:t>
            </a:r>
          </a:p>
        </p:txBody>
      </p:sp>
    </p:spTree>
    <p:extLst>
      <p:ext uri="{BB962C8B-B14F-4D97-AF65-F5344CB8AC3E}">
        <p14:creationId xmlns:p14="http://schemas.microsoft.com/office/powerpoint/2010/main" val="2555465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2428488-5F0E-40DD-B9E9-85DD042689A3}"/>
              </a:ext>
            </a:extLst>
          </p:cNvPr>
          <p:cNvSpPr txBox="1"/>
          <p:nvPr/>
        </p:nvSpPr>
        <p:spPr>
          <a:xfrm>
            <a:off x="3048000" y="2416651"/>
            <a:ext cx="6096000" cy="2031325"/>
          </a:xfrm>
          <a:prstGeom prst="rect">
            <a:avLst/>
          </a:prstGeom>
          <a:noFill/>
        </p:spPr>
        <p:txBody>
          <a:bodyPr wrap="square">
            <a:spAutoFit/>
          </a:bodyPr>
          <a:lstStyle/>
          <a:p>
            <a:pPr algn="l"/>
            <a:r>
              <a:rPr lang="en-GB" b="0" i="0" dirty="0">
                <a:solidFill>
                  <a:srgbClr val="0B0C0C"/>
                </a:solidFill>
                <a:effectLst/>
                <a:latin typeface="GDS Transport"/>
              </a:rPr>
              <a:t>The New TORs have 2 principal purposes:</a:t>
            </a:r>
          </a:p>
          <a:p>
            <a:pPr algn="l">
              <a:buFont typeface="+mj-lt"/>
              <a:buAutoNum type="arabicPeriod"/>
            </a:pPr>
            <a:r>
              <a:rPr lang="en-GB" b="0" i="0" dirty="0">
                <a:solidFill>
                  <a:srgbClr val="0B0C0C"/>
                </a:solidFill>
                <a:effectLst/>
                <a:latin typeface="GDS Transport"/>
              </a:rPr>
              <a:t>To set out the activities that members of VAPCs, as individuals and as members of informal regional groups, are asked to carry out relating to all veterans and their families.</a:t>
            </a:r>
          </a:p>
          <a:p>
            <a:pPr algn="l">
              <a:buFont typeface="+mj-lt"/>
              <a:buAutoNum type="arabicPeriod"/>
            </a:pPr>
            <a:r>
              <a:rPr lang="en-GB" b="0" i="0" dirty="0">
                <a:solidFill>
                  <a:srgbClr val="0B0C0C"/>
                </a:solidFill>
                <a:effectLst/>
                <a:latin typeface="GDS Transport"/>
              </a:rPr>
              <a:t>To provide direction relating to their performance for an initial period of 12 months beginning from the date these TORs are agreed.</a:t>
            </a:r>
          </a:p>
        </p:txBody>
      </p:sp>
    </p:spTree>
    <p:extLst>
      <p:ext uri="{BB962C8B-B14F-4D97-AF65-F5344CB8AC3E}">
        <p14:creationId xmlns:p14="http://schemas.microsoft.com/office/powerpoint/2010/main" val="2376745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D2F6B1-CE74-435E-BCDF-5986F01ED717}"/>
              </a:ext>
            </a:extLst>
          </p:cNvPr>
          <p:cNvSpPr txBox="1"/>
          <p:nvPr/>
        </p:nvSpPr>
        <p:spPr>
          <a:xfrm>
            <a:off x="3048000" y="2693649"/>
            <a:ext cx="6096000" cy="1477328"/>
          </a:xfrm>
          <a:prstGeom prst="rect">
            <a:avLst/>
          </a:prstGeom>
          <a:noFill/>
        </p:spPr>
        <p:txBody>
          <a:bodyPr wrap="square">
            <a:spAutoFit/>
          </a:bodyPr>
          <a:lstStyle/>
          <a:p>
            <a:r>
              <a:rPr lang="en-GB" b="0" i="0" dirty="0">
                <a:solidFill>
                  <a:srgbClr val="0B0C0C"/>
                </a:solidFill>
                <a:effectLst/>
                <a:latin typeface="GDS Transport"/>
              </a:rPr>
              <a:t>I look forward to reading your first report in May 2022 and again in November 2022 after which, further discussion can take place regarding potentially formalising your broader role in Statute. I am pleased to say that I have now signed your new TORs and a copy of these are enclosed.</a:t>
            </a:r>
            <a:endParaRPr lang="en-GB" dirty="0"/>
          </a:p>
        </p:txBody>
      </p:sp>
    </p:spTree>
    <p:extLst>
      <p:ext uri="{BB962C8B-B14F-4D97-AF65-F5344CB8AC3E}">
        <p14:creationId xmlns:p14="http://schemas.microsoft.com/office/powerpoint/2010/main" val="36592973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_x0020_System_x0020_Path xmlns="c9efd364-3d95-46c3-ae17-f9e647cfa9c7" xsi:nil="true"/>
    <Source_x0020_Folder_x0020_Path xmlns="c9efd364-3d95-46c3-ae17-f9e647cfa9c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3EA19FDC5A1D34CA80D0D24E8F2ADAE" ma:contentTypeVersion="14" ma:contentTypeDescription="Create a new document." ma:contentTypeScope="" ma:versionID="99647a81203e6ffd9dca1e4a9f4592cd">
  <xsd:schema xmlns:xsd="http://www.w3.org/2001/XMLSchema" xmlns:xs="http://www.w3.org/2001/XMLSchema" xmlns:p="http://schemas.microsoft.com/office/2006/metadata/properties" xmlns:ns3="c9efd364-3d95-46c3-ae17-f9e647cfa9c7" xmlns:ns4="6cf765cf-0f19-402f-b01c-a8aeb924dbe6" targetNamespace="http://schemas.microsoft.com/office/2006/metadata/properties" ma:root="true" ma:fieldsID="b4e03205ac52d3a6212ba81e81b890aa" ns3:_="" ns4:_="">
    <xsd:import namespace="c9efd364-3d95-46c3-ae17-f9e647cfa9c7"/>
    <xsd:import namespace="6cf765cf-0f19-402f-b01c-a8aeb924dbe6"/>
    <xsd:element name="properties">
      <xsd:complexType>
        <xsd:sequence>
          <xsd:element name="documentManagement">
            <xsd:complexType>
              <xsd:all>
                <xsd:element ref="ns3:Source_x0020_Folder_x0020_Path" minOccurs="0"/>
                <xsd:element ref="ns3:File_x0020_System_x0020_Path"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efd364-3d95-46c3-ae17-f9e647cfa9c7" elementFormDefault="qualified">
    <xsd:import namespace="http://schemas.microsoft.com/office/2006/documentManagement/types"/>
    <xsd:import namespace="http://schemas.microsoft.com/office/infopath/2007/PartnerControls"/>
    <xsd:element name="Source_x0020_Folder_x0020_Path" ma:index="8" nillable="true" ma:displayName="Source Folder Path" ma:description="" ma:internalName="Source_x0020_Folder_x0020_Path">
      <xsd:simpleType>
        <xsd:restriction base="dms:Text">
          <xsd:maxLength value="255"/>
        </xsd:restriction>
      </xsd:simpleType>
    </xsd:element>
    <xsd:element name="File_x0020_System_x0020_Path" ma:index="9" nillable="true" ma:displayName="File System Path" ma:description="" ma:internalName="File_x0020_System_x0020_Path">
      <xsd:simpleType>
        <xsd:restriction base="dms:Text">
          <xsd:maxLength value="25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cf765cf-0f19-402f-b01c-a8aeb924dbe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20ED983-4A20-4B85-80F6-DB7EC0D3F54F}">
  <ds:schemaRef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6cf765cf-0f19-402f-b01c-a8aeb924dbe6"/>
    <ds:schemaRef ds:uri="c9efd364-3d95-46c3-ae17-f9e647cfa9c7"/>
    <ds:schemaRef ds:uri="http://www.w3.org/XML/1998/namespace"/>
    <ds:schemaRef ds:uri="http://purl.org/dc/terms/"/>
  </ds:schemaRefs>
</ds:datastoreItem>
</file>

<file path=customXml/itemProps2.xml><?xml version="1.0" encoding="utf-8"?>
<ds:datastoreItem xmlns:ds="http://schemas.openxmlformats.org/officeDocument/2006/customXml" ds:itemID="{C77FF61C-E77E-4658-8487-962A15360252}">
  <ds:schemaRefs>
    <ds:schemaRef ds:uri="http://schemas.microsoft.com/sharepoint/v3/contenttype/forms"/>
  </ds:schemaRefs>
</ds:datastoreItem>
</file>

<file path=customXml/itemProps3.xml><?xml version="1.0" encoding="utf-8"?>
<ds:datastoreItem xmlns:ds="http://schemas.openxmlformats.org/officeDocument/2006/customXml" ds:itemID="{3D856053-DD2C-41A7-8E0B-2603420C2D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efd364-3d95-46c3-ae17-f9e647cfa9c7"/>
    <ds:schemaRef ds:uri="6cf765cf-0f19-402f-b01c-a8aeb924db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TotalTime>
  <Words>289</Words>
  <Application>Microsoft Office PowerPoint</Application>
  <PresentationFormat>Widescreen</PresentationFormat>
  <Paragraphs>20</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GDS Transport</vt:lpstr>
      <vt:lpstr>Rockwell</vt:lpstr>
      <vt:lpstr>Office Theme</vt:lpstr>
      <vt:lpstr>Eyes and ears that give a voice to Veterans </vt:lpstr>
      <vt:lpstr>PowerPoint Presentation</vt:lpstr>
      <vt:lpstr>Independent free voice </vt:lpstr>
      <vt:lpstr>NW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Eyes and ears that give a voice to Veterans </dc:title>
  <dc:creator>Lighten, John Lt Col (FdArmy-Transform-Emp-CI-SO1-1XX)</dc:creator>
  <cp:lastModifiedBy>Lighten, John Lt Col (FdArmy-Transform-Emp-CI-SO1-1XX)</cp:lastModifiedBy>
  <cp:revision>2</cp:revision>
  <dcterms:created xsi:type="dcterms:W3CDTF">2022-05-03T11:59:12Z</dcterms:created>
  <dcterms:modified xsi:type="dcterms:W3CDTF">2022-05-03T12:36:22Z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0x01010043EA19FDC5A1D34CA80D0D24E8F2ADAE</vt:lpwstr>
  </property>
</Properties>
</file>