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3" r:id="rId6"/>
    <p:sldId id="260" r:id="rId7"/>
    <p:sldId id="261" r:id="rId8"/>
    <p:sldId id="262" r:id="rId9"/>
  </p:sldIdLst>
  <p:sldSz cx="12192000" cy="6858000"/>
  <p:notesSz cx="9939338"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94B628-60BD-4CF5-8B50-00043C79154D}" v="41" dt="2022-04-24T15:40:59.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019" autoAdjust="0"/>
  </p:normalViewPr>
  <p:slideViewPr>
    <p:cSldViewPr snapToGrid="0">
      <p:cViewPr varScale="1">
        <p:scale>
          <a:sx n="85" d="100"/>
          <a:sy n="85" d="100"/>
        </p:scale>
        <p:origin x="159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ive Hamilton" userId="2548dde0-d1ed-418c-8a6c-2541b843a167" providerId="ADAL" clId="{6694B628-60BD-4CF5-8B50-00043C79154D}"/>
    <pc:docChg chg="undo custSel addSld modSld modNotesMaster">
      <pc:chgData name="Clive Hamilton" userId="2548dde0-d1ed-418c-8a6c-2541b843a167" providerId="ADAL" clId="{6694B628-60BD-4CF5-8B50-00043C79154D}" dt="2022-04-29T07:56:09.210" v="5720" actId="20577"/>
      <pc:docMkLst>
        <pc:docMk/>
      </pc:docMkLst>
      <pc:sldChg chg="modNotesTx">
        <pc:chgData name="Clive Hamilton" userId="2548dde0-d1ed-418c-8a6c-2541b843a167" providerId="ADAL" clId="{6694B628-60BD-4CF5-8B50-00043C79154D}" dt="2022-04-24T13:32:22.602" v="2140" actId="20577"/>
        <pc:sldMkLst>
          <pc:docMk/>
          <pc:sldMk cId="312392574" sldId="256"/>
        </pc:sldMkLst>
      </pc:sldChg>
      <pc:sldChg chg="modNotesTx">
        <pc:chgData name="Clive Hamilton" userId="2548dde0-d1ed-418c-8a6c-2541b843a167" providerId="ADAL" clId="{6694B628-60BD-4CF5-8B50-00043C79154D}" dt="2022-04-27T08:01:40.662" v="5286" actId="20577"/>
        <pc:sldMkLst>
          <pc:docMk/>
          <pc:sldMk cId="1728942674" sldId="257"/>
        </pc:sldMkLst>
      </pc:sldChg>
      <pc:sldChg chg="modSp mod modNotesTx">
        <pc:chgData name="Clive Hamilton" userId="2548dde0-d1ed-418c-8a6c-2541b843a167" providerId="ADAL" clId="{6694B628-60BD-4CF5-8B50-00043C79154D}" dt="2022-04-27T08:03:10.201" v="5329" actId="20577"/>
        <pc:sldMkLst>
          <pc:docMk/>
          <pc:sldMk cId="2127695258" sldId="258"/>
        </pc:sldMkLst>
        <pc:spChg chg="mod">
          <ac:chgData name="Clive Hamilton" userId="2548dde0-d1ed-418c-8a6c-2541b843a167" providerId="ADAL" clId="{6694B628-60BD-4CF5-8B50-00043C79154D}" dt="2022-04-24T11:40:39.158" v="734" actId="14100"/>
          <ac:spMkLst>
            <pc:docMk/>
            <pc:sldMk cId="2127695258" sldId="258"/>
            <ac:spMk id="5" creationId="{49DBF868-5E97-449D-B035-B253BBF41407}"/>
          </ac:spMkLst>
        </pc:spChg>
        <pc:spChg chg="mod">
          <ac:chgData name="Clive Hamilton" userId="2548dde0-d1ed-418c-8a6c-2541b843a167" providerId="ADAL" clId="{6694B628-60BD-4CF5-8B50-00043C79154D}" dt="2022-04-24T11:41:44.350" v="762" actId="1076"/>
          <ac:spMkLst>
            <pc:docMk/>
            <pc:sldMk cId="2127695258" sldId="258"/>
            <ac:spMk id="7" creationId="{355A4625-807B-483C-B826-C02B3BCD0927}"/>
          </ac:spMkLst>
        </pc:spChg>
        <pc:spChg chg="mod">
          <ac:chgData name="Clive Hamilton" userId="2548dde0-d1ed-418c-8a6c-2541b843a167" providerId="ADAL" clId="{6694B628-60BD-4CF5-8B50-00043C79154D}" dt="2022-04-24T11:42:27.367" v="770" actId="14100"/>
          <ac:spMkLst>
            <pc:docMk/>
            <pc:sldMk cId="2127695258" sldId="258"/>
            <ac:spMk id="9" creationId="{ED046D53-0088-47C8-BFD1-7D01E73A47A1}"/>
          </ac:spMkLst>
        </pc:spChg>
        <pc:spChg chg="mod">
          <ac:chgData name="Clive Hamilton" userId="2548dde0-d1ed-418c-8a6c-2541b843a167" providerId="ADAL" clId="{6694B628-60BD-4CF5-8B50-00043C79154D}" dt="2022-04-24T11:43:21.011" v="779" actId="14100"/>
          <ac:spMkLst>
            <pc:docMk/>
            <pc:sldMk cId="2127695258" sldId="258"/>
            <ac:spMk id="11" creationId="{90A1D3AB-00A2-4555-A43A-A23FF8DFF143}"/>
          </ac:spMkLst>
        </pc:spChg>
        <pc:spChg chg="mod">
          <ac:chgData name="Clive Hamilton" userId="2548dde0-d1ed-418c-8a6c-2541b843a167" providerId="ADAL" clId="{6694B628-60BD-4CF5-8B50-00043C79154D}" dt="2022-04-24T11:44:29.248" v="789" actId="20577"/>
          <ac:spMkLst>
            <pc:docMk/>
            <pc:sldMk cId="2127695258" sldId="258"/>
            <ac:spMk id="13" creationId="{8FEA8619-112E-4375-9D49-2EE9A8A61F17}"/>
          </ac:spMkLst>
        </pc:spChg>
        <pc:spChg chg="mod">
          <ac:chgData name="Clive Hamilton" userId="2548dde0-d1ed-418c-8a6c-2541b843a167" providerId="ADAL" clId="{6694B628-60BD-4CF5-8B50-00043C79154D}" dt="2022-04-24T11:45:24.322" v="809" actId="1076"/>
          <ac:spMkLst>
            <pc:docMk/>
            <pc:sldMk cId="2127695258" sldId="258"/>
            <ac:spMk id="14" creationId="{EED85FDF-C2F3-451C-A3EE-B6A728AC08A8}"/>
          </ac:spMkLst>
        </pc:spChg>
        <pc:spChg chg="mod">
          <ac:chgData name="Clive Hamilton" userId="2548dde0-d1ed-418c-8a6c-2541b843a167" providerId="ADAL" clId="{6694B628-60BD-4CF5-8B50-00043C79154D}" dt="2022-04-24T11:46:22.991" v="823" actId="1076"/>
          <ac:spMkLst>
            <pc:docMk/>
            <pc:sldMk cId="2127695258" sldId="258"/>
            <ac:spMk id="17" creationId="{24ABF09B-48AD-4F91-B839-95093C56BF75}"/>
          </ac:spMkLst>
        </pc:spChg>
      </pc:sldChg>
      <pc:sldChg chg="modSp mod modNotesTx">
        <pc:chgData name="Clive Hamilton" userId="2548dde0-d1ed-418c-8a6c-2541b843a167" providerId="ADAL" clId="{6694B628-60BD-4CF5-8B50-00043C79154D}" dt="2022-04-29T07:49:35.683" v="5713" actId="20577"/>
        <pc:sldMkLst>
          <pc:docMk/>
          <pc:sldMk cId="4022814958" sldId="259"/>
        </pc:sldMkLst>
        <pc:spChg chg="mod">
          <ac:chgData name="Clive Hamilton" userId="2548dde0-d1ed-418c-8a6c-2541b843a167" providerId="ADAL" clId="{6694B628-60BD-4CF5-8B50-00043C79154D}" dt="2022-04-27T08:10:21.303" v="5459" actId="20577"/>
          <ac:spMkLst>
            <pc:docMk/>
            <pc:sldMk cId="4022814958" sldId="259"/>
            <ac:spMk id="9" creationId="{C7E651EB-E4B4-42EF-BCF6-00027C01C253}"/>
          </ac:spMkLst>
        </pc:spChg>
      </pc:sldChg>
      <pc:sldChg chg="addSp delSp modSp new mod setBg setClrOvrMap modNotesTx">
        <pc:chgData name="Clive Hamilton" userId="2548dde0-d1ed-418c-8a6c-2541b843a167" providerId="ADAL" clId="{6694B628-60BD-4CF5-8B50-00043C79154D}" dt="2022-04-27T08:14:12.871" v="5608" actId="20577"/>
        <pc:sldMkLst>
          <pc:docMk/>
          <pc:sldMk cId="1288286486" sldId="260"/>
        </pc:sldMkLst>
        <pc:spChg chg="add mod">
          <ac:chgData name="Clive Hamilton" userId="2548dde0-d1ed-418c-8a6c-2541b843a167" providerId="ADAL" clId="{6694B628-60BD-4CF5-8B50-00043C79154D}" dt="2022-04-24T11:59:49.677" v="1718" actId="20577"/>
          <ac:spMkLst>
            <pc:docMk/>
            <pc:sldMk cId="1288286486" sldId="260"/>
            <ac:spMk id="2" creationId="{98D9DEB3-2064-4A6D-BFF3-532B937B314A}"/>
          </ac:spMkLst>
        </pc:spChg>
        <pc:spChg chg="del">
          <ac:chgData name="Clive Hamilton" userId="2548dde0-d1ed-418c-8a6c-2541b843a167" providerId="ADAL" clId="{6694B628-60BD-4CF5-8B50-00043C79154D}" dt="2022-04-23T21:37:15.532" v="1" actId="478"/>
          <ac:spMkLst>
            <pc:docMk/>
            <pc:sldMk cId="1288286486" sldId="260"/>
            <ac:spMk id="2" creationId="{D9CDE2A7-A0C1-4D49-A6C6-8AF32BA867B0}"/>
          </ac:spMkLst>
        </pc:spChg>
        <pc:spChg chg="del mod">
          <ac:chgData name="Clive Hamilton" userId="2548dde0-d1ed-418c-8a6c-2541b843a167" providerId="ADAL" clId="{6694B628-60BD-4CF5-8B50-00043C79154D}" dt="2022-04-24T12:00:47.770" v="1719"/>
          <ac:spMkLst>
            <pc:docMk/>
            <pc:sldMk cId="1288286486" sldId="260"/>
            <ac:spMk id="3" creationId="{2CF2D6A9-DA17-41A1-B4B0-CDD5C1080E68}"/>
          </ac:spMkLst>
        </pc:spChg>
        <pc:spChg chg="del mod">
          <ac:chgData name="Clive Hamilton" userId="2548dde0-d1ed-418c-8a6c-2541b843a167" providerId="ADAL" clId="{6694B628-60BD-4CF5-8B50-00043C79154D}" dt="2022-04-24T12:18:49.814" v="1892"/>
          <ac:spMkLst>
            <pc:docMk/>
            <pc:sldMk cId="1288286486" sldId="260"/>
            <ac:spMk id="4" creationId="{9D1E9C34-2316-4079-99A3-E6CDC7D04729}"/>
          </ac:spMkLst>
        </pc:spChg>
        <pc:spChg chg="add mod ord">
          <ac:chgData name="Clive Hamilton" userId="2548dde0-d1ed-418c-8a6c-2541b843a167" providerId="ADAL" clId="{6694B628-60BD-4CF5-8B50-00043C79154D}" dt="2022-04-23T21:38:54.990" v="42" actId="1076"/>
          <ac:spMkLst>
            <pc:docMk/>
            <pc:sldMk cId="1288286486" sldId="260"/>
            <ac:spMk id="5" creationId="{CA94192C-4018-40A0-9274-1567D6A0EF19}"/>
          </ac:spMkLst>
        </pc:spChg>
        <pc:spChg chg="add">
          <ac:chgData name="Clive Hamilton" userId="2548dde0-d1ed-418c-8a6c-2541b843a167" providerId="ADAL" clId="{6694B628-60BD-4CF5-8B50-00043C79154D}" dt="2022-04-23T21:38:19.613" v="40" actId="26606"/>
          <ac:spMkLst>
            <pc:docMk/>
            <pc:sldMk cId="1288286486" sldId="260"/>
            <ac:spMk id="11" creationId="{1DE7243B-5109-444B-8FAF-7437C66BC0E9}"/>
          </ac:spMkLst>
        </pc:spChg>
        <pc:spChg chg="add">
          <ac:chgData name="Clive Hamilton" userId="2548dde0-d1ed-418c-8a6c-2541b843a167" providerId="ADAL" clId="{6694B628-60BD-4CF5-8B50-00043C79154D}" dt="2022-04-23T21:38:19.613" v="40" actId="26606"/>
          <ac:spMkLst>
            <pc:docMk/>
            <pc:sldMk cId="1288286486" sldId="260"/>
            <ac:spMk id="13" creationId="{4C5D6221-DA7B-4611-AA26-7D8E349FDE96}"/>
          </ac:spMkLst>
        </pc:spChg>
        <pc:picChg chg="add mod">
          <ac:chgData name="Clive Hamilton" userId="2548dde0-d1ed-418c-8a6c-2541b843a167" providerId="ADAL" clId="{6694B628-60BD-4CF5-8B50-00043C79154D}" dt="2022-04-24T15:13:45.329" v="3008" actId="1076"/>
          <ac:picMkLst>
            <pc:docMk/>
            <pc:sldMk cId="1288286486" sldId="260"/>
            <ac:picMk id="3" creationId="{F98B7AF5-FB9F-4846-905A-A4EDFF1613C2}"/>
          </ac:picMkLst>
        </pc:picChg>
        <pc:picChg chg="add mod">
          <ac:chgData name="Clive Hamilton" userId="2548dde0-d1ed-418c-8a6c-2541b843a167" providerId="ADAL" clId="{6694B628-60BD-4CF5-8B50-00043C79154D}" dt="2022-04-23T21:38:33.435" v="41" actId="1076"/>
          <ac:picMkLst>
            <pc:docMk/>
            <pc:sldMk cId="1288286486" sldId="260"/>
            <ac:picMk id="6" creationId="{3B1589AF-F0AA-4AF5-B4B3-62C9741DA811}"/>
          </ac:picMkLst>
        </pc:picChg>
        <pc:picChg chg="add mod">
          <ac:chgData name="Clive Hamilton" userId="2548dde0-d1ed-418c-8a6c-2541b843a167" providerId="ADAL" clId="{6694B628-60BD-4CF5-8B50-00043C79154D}" dt="2022-04-24T12:07:38.958" v="1754" actId="1076"/>
          <ac:picMkLst>
            <pc:docMk/>
            <pc:sldMk cId="1288286486" sldId="260"/>
            <ac:picMk id="7" creationId="{948976FF-A302-43EA-926E-B5215B525B57}"/>
          </ac:picMkLst>
        </pc:picChg>
        <pc:picChg chg="add mod">
          <ac:chgData name="Clive Hamilton" userId="2548dde0-d1ed-418c-8a6c-2541b843a167" providerId="ADAL" clId="{6694B628-60BD-4CF5-8B50-00043C79154D}" dt="2022-04-24T12:07:17.154" v="1750" actId="14100"/>
          <ac:picMkLst>
            <pc:docMk/>
            <pc:sldMk cId="1288286486" sldId="260"/>
            <ac:picMk id="8" creationId="{B7B4E3A6-3B26-462C-A406-123A79195EFE}"/>
          </ac:picMkLst>
        </pc:picChg>
        <pc:picChg chg="add mod">
          <ac:chgData name="Clive Hamilton" userId="2548dde0-d1ed-418c-8a6c-2541b843a167" providerId="ADAL" clId="{6694B628-60BD-4CF5-8B50-00043C79154D}" dt="2022-04-24T12:04:04.790" v="1731" actId="1076"/>
          <ac:picMkLst>
            <pc:docMk/>
            <pc:sldMk cId="1288286486" sldId="260"/>
            <ac:picMk id="9" creationId="{968A5629-1797-4D95-8BF1-EE73A34BAE66}"/>
          </ac:picMkLst>
        </pc:picChg>
        <pc:picChg chg="add mod">
          <ac:chgData name="Clive Hamilton" userId="2548dde0-d1ed-418c-8a6c-2541b843a167" providerId="ADAL" clId="{6694B628-60BD-4CF5-8B50-00043C79154D}" dt="2022-04-24T12:05:01.373" v="1736" actId="1076"/>
          <ac:picMkLst>
            <pc:docMk/>
            <pc:sldMk cId="1288286486" sldId="260"/>
            <ac:picMk id="10" creationId="{1CBF1949-6EE0-4E59-B7F2-661519ED40AD}"/>
          </ac:picMkLst>
        </pc:picChg>
        <pc:picChg chg="add mod">
          <ac:chgData name="Clive Hamilton" userId="2548dde0-d1ed-418c-8a6c-2541b843a167" providerId="ADAL" clId="{6694B628-60BD-4CF5-8B50-00043C79154D}" dt="2022-04-24T12:06:00.930" v="1741" actId="1076"/>
          <ac:picMkLst>
            <pc:docMk/>
            <pc:sldMk cId="1288286486" sldId="260"/>
            <ac:picMk id="12" creationId="{7575D1FF-A8A5-47E0-B681-F6AEB618010F}"/>
          </ac:picMkLst>
        </pc:picChg>
        <pc:picChg chg="add mod">
          <ac:chgData name="Clive Hamilton" userId="2548dde0-d1ed-418c-8a6c-2541b843a167" providerId="ADAL" clId="{6694B628-60BD-4CF5-8B50-00043C79154D}" dt="2022-04-24T12:07:33.913" v="1753" actId="1076"/>
          <ac:picMkLst>
            <pc:docMk/>
            <pc:sldMk cId="1288286486" sldId="260"/>
            <ac:picMk id="14" creationId="{D72532AF-AF85-419A-8EDF-694C5F699DA1}"/>
          </ac:picMkLst>
        </pc:picChg>
        <pc:picChg chg="add mod">
          <ac:chgData name="Clive Hamilton" userId="2548dde0-d1ed-418c-8a6c-2541b843a167" providerId="ADAL" clId="{6694B628-60BD-4CF5-8B50-00043C79154D}" dt="2022-04-24T12:16:44.563" v="1885" actId="1076"/>
          <ac:picMkLst>
            <pc:docMk/>
            <pc:sldMk cId="1288286486" sldId="260"/>
            <ac:picMk id="15" creationId="{F8C00CA6-2625-4014-B4DB-A077C8940178}"/>
          </ac:picMkLst>
        </pc:picChg>
        <pc:picChg chg="add mod">
          <ac:chgData name="Clive Hamilton" userId="2548dde0-d1ed-418c-8a6c-2541b843a167" providerId="ADAL" clId="{6694B628-60BD-4CF5-8B50-00043C79154D}" dt="2022-04-24T12:18:07.506" v="1891" actId="14100"/>
          <ac:picMkLst>
            <pc:docMk/>
            <pc:sldMk cId="1288286486" sldId="260"/>
            <ac:picMk id="16" creationId="{44DA232C-90C0-403E-8469-F0ABBC20EF9F}"/>
          </ac:picMkLst>
        </pc:picChg>
        <pc:picChg chg="add mod">
          <ac:chgData name="Clive Hamilton" userId="2548dde0-d1ed-418c-8a6c-2541b843a167" providerId="ADAL" clId="{6694B628-60BD-4CF5-8B50-00043C79154D}" dt="2022-04-24T15:13:53.008" v="3010" actId="14100"/>
          <ac:picMkLst>
            <pc:docMk/>
            <pc:sldMk cId="1288286486" sldId="260"/>
            <ac:picMk id="17" creationId="{9871A447-7959-4D67-9257-A66BF9B51C2D}"/>
          </ac:picMkLst>
        </pc:picChg>
        <pc:picChg chg="add mod">
          <ac:chgData name="Clive Hamilton" userId="2548dde0-d1ed-418c-8a6c-2541b843a167" providerId="ADAL" clId="{6694B628-60BD-4CF5-8B50-00043C79154D}" dt="2022-04-24T12:11:44.979" v="1761" actId="1076"/>
          <ac:picMkLst>
            <pc:docMk/>
            <pc:sldMk cId="1288286486" sldId="260"/>
            <ac:picMk id="1026" creationId="{68688DB6-F09A-441C-AD73-03BA35E15369}"/>
          </ac:picMkLst>
        </pc:picChg>
      </pc:sldChg>
      <pc:sldChg chg="addSp delSp modSp new mod setBg setClrOvrMap modNotesTx">
        <pc:chgData name="Clive Hamilton" userId="2548dde0-d1ed-418c-8a6c-2541b843a167" providerId="ADAL" clId="{6694B628-60BD-4CF5-8B50-00043C79154D}" dt="2022-04-27T08:14:37.415" v="5627" actId="20577"/>
        <pc:sldMkLst>
          <pc:docMk/>
          <pc:sldMk cId="2876622318" sldId="261"/>
        </pc:sldMkLst>
        <pc:spChg chg="del">
          <ac:chgData name="Clive Hamilton" userId="2548dde0-d1ed-418c-8a6c-2541b843a167" providerId="ADAL" clId="{6694B628-60BD-4CF5-8B50-00043C79154D}" dt="2022-04-23T21:39:34.834" v="44" actId="478"/>
          <ac:spMkLst>
            <pc:docMk/>
            <pc:sldMk cId="2876622318" sldId="261"/>
            <ac:spMk id="2" creationId="{B4FDE2A9-0B2A-4C6B-882C-B015031EB908}"/>
          </ac:spMkLst>
        </pc:spChg>
        <pc:spChg chg="del">
          <ac:chgData name="Clive Hamilton" userId="2548dde0-d1ed-418c-8a6c-2541b843a167" providerId="ADAL" clId="{6694B628-60BD-4CF5-8B50-00043C79154D}" dt="2022-04-23T21:49:13.373" v="173" actId="478"/>
          <ac:spMkLst>
            <pc:docMk/>
            <pc:sldMk cId="2876622318" sldId="261"/>
            <ac:spMk id="3" creationId="{9A0AC8B8-B4D4-48E6-AFC0-DB87D1E9CBB2}"/>
          </ac:spMkLst>
        </pc:spChg>
        <pc:spChg chg="mod ord">
          <ac:chgData name="Clive Hamilton" userId="2548dde0-d1ed-418c-8a6c-2541b843a167" providerId="ADAL" clId="{6694B628-60BD-4CF5-8B50-00043C79154D}" dt="2022-04-24T13:09:27.638" v="2114" actId="27636"/>
          <ac:spMkLst>
            <pc:docMk/>
            <pc:sldMk cId="2876622318" sldId="261"/>
            <ac:spMk id="4" creationId="{1C05F928-424B-4AC3-BE34-FD697469E62A}"/>
          </ac:spMkLst>
        </pc:spChg>
        <pc:spChg chg="add mod">
          <ac:chgData name="Clive Hamilton" userId="2548dde0-d1ed-418c-8a6c-2541b843a167" providerId="ADAL" clId="{6694B628-60BD-4CF5-8B50-00043C79154D}" dt="2022-04-24T12:53:12.010" v="1942" actId="1076"/>
          <ac:spMkLst>
            <pc:docMk/>
            <pc:sldMk cId="2876622318" sldId="261"/>
            <ac:spMk id="6" creationId="{CD4427F5-DB16-4E48-8746-9F8D308763F4}"/>
          </ac:spMkLst>
        </pc:spChg>
        <pc:spChg chg="add del">
          <ac:chgData name="Clive Hamilton" userId="2548dde0-d1ed-418c-8a6c-2541b843a167" providerId="ADAL" clId="{6694B628-60BD-4CF5-8B50-00043C79154D}" dt="2022-04-23T21:49:48.355" v="176" actId="26606"/>
          <ac:spMkLst>
            <pc:docMk/>
            <pc:sldMk cId="2876622318" sldId="261"/>
            <ac:spMk id="12" creationId="{5396781C-32A1-4FDA-A83B-A7FF8C1B1E99}"/>
          </ac:spMkLst>
        </pc:spChg>
        <pc:spChg chg="add del">
          <ac:chgData name="Clive Hamilton" userId="2548dde0-d1ed-418c-8a6c-2541b843a167" providerId="ADAL" clId="{6694B628-60BD-4CF5-8B50-00043C79154D}" dt="2022-04-23T21:49:57.278" v="178" actId="26606"/>
          <ac:spMkLst>
            <pc:docMk/>
            <pc:sldMk cId="2876622318" sldId="261"/>
            <ac:spMk id="18" creationId="{2C61293E-6EBE-43EF-A52C-9BEBFD7679D4}"/>
          </ac:spMkLst>
        </pc:spChg>
        <pc:spChg chg="add del">
          <ac:chgData name="Clive Hamilton" userId="2548dde0-d1ed-418c-8a6c-2541b843a167" providerId="ADAL" clId="{6694B628-60BD-4CF5-8B50-00043C79154D}" dt="2022-04-23T21:49:57.278" v="178" actId="26606"/>
          <ac:spMkLst>
            <pc:docMk/>
            <pc:sldMk cId="2876622318" sldId="261"/>
            <ac:spMk id="19" creationId="{21540236-BFD5-4A9D-8840-4703E7F76825}"/>
          </ac:spMkLst>
        </pc:spChg>
        <pc:spChg chg="add del">
          <ac:chgData name="Clive Hamilton" userId="2548dde0-d1ed-418c-8a6c-2541b843a167" providerId="ADAL" clId="{6694B628-60BD-4CF5-8B50-00043C79154D}" dt="2022-04-24T12:52:45.040" v="1936" actId="26606"/>
          <ac:spMkLst>
            <pc:docMk/>
            <pc:sldMk cId="2876622318" sldId="261"/>
            <ac:spMk id="21" creationId="{5396781C-32A1-4FDA-A83B-A7FF8C1B1E99}"/>
          </ac:spMkLst>
        </pc:spChg>
        <pc:spChg chg="add del">
          <ac:chgData name="Clive Hamilton" userId="2548dde0-d1ed-418c-8a6c-2541b843a167" providerId="ADAL" clId="{6694B628-60BD-4CF5-8B50-00043C79154D}" dt="2022-04-24T12:52:45.031" v="1935" actId="26606"/>
          <ac:spMkLst>
            <pc:docMk/>
            <pc:sldMk cId="2876622318" sldId="261"/>
            <ac:spMk id="27" creationId="{56C20283-73E0-40EC-8AD8-057F581F64C2}"/>
          </ac:spMkLst>
        </pc:spChg>
        <pc:spChg chg="add del">
          <ac:chgData name="Clive Hamilton" userId="2548dde0-d1ed-418c-8a6c-2541b843a167" providerId="ADAL" clId="{6694B628-60BD-4CF5-8B50-00043C79154D}" dt="2022-04-24T12:52:45.031" v="1935" actId="26606"/>
          <ac:spMkLst>
            <pc:docMk/>
            <pc:sldMk cId="2876622318" sldId="261"/>
            <ac:spMk id="29" creationId="{3FCC729B-E528-40C3-82D3-BA4375575E87}"/>
          </ac:spMkLst>
        </pc:spChg>
        <pc:spChg chg="add del">
          <ac:chgData name="Clive Hamilton" userId="2548dde0-d1ed-418c-8a6c-2541b843a167" providerId="ADAL" clId="{6694B628-60BD-4CF5-8B50-00043C79154D}" dt="2022-04-24T12:52:45.031" v="1935" actId="26606"/>
          <ac:spMkLst>
            <pc:docMk/>
            <pc:sldMk cId="2876622318" sldId="261"/>
            <ac:spMk id="31" creationId="{58F1FB8D-1842-4A04-998D-6CF047AB2790}"/>
          </ac:spMkLst>
        </pc:spChg>
        <pc:spChg chg="add">
          <ac:chgData name="Clive Hamilton" userId="2548dde0-d1ed-418c-8a6c-2541b843a167" providerId="ADAL" clId="{6694B628-60BD-4CF5-8B50-00043C79154D}" dt="2022-04-24T12:52:45.040" v="1936" actId="26606"/>
          <ac:spMkLst>
            <pc:docMk/>
            <pc:sldMk cId="2876622318" sldId="261"/>
            <ac:spMk id="33" creationId="{C7FA33FF-088D-4F16-95A2-2C64D353DEA8}"/>
          </ac:spMkLst>
        </pc:spChg>
        <pc:spChg chg="add">
          <ac:chgData name="Clive Hamilton" userId="2548dde0-d1ed-418c-8a6c-2541b843a167" providerId="ADAL" clId="{6694B628-60BD-4CF5-8B50-00043C79154D}" dt="2022-04-24T12:52:45.040" v="1936" actId="26606"/>
          <ac:spMkLst>
            <pc:docMk/>
            <pc:sldMk cId="2876622318" sldId="261"/>
            <ac:spMk id="34" creationId="{A376EFB1-01CF-419F-ABF1-2AF02BBFCBD1}"/>
          </ac:spMkLst>
        </pc:spChg>
        <pc:spChg chg="add">
          <ac:chgData name="Clive Hamilton" userId="2548dde0-d1ed-418c-8a6c-2541b843a167" providerId="ADAL" clId="{6694B628-60BD-4CF5-8B50-00043C79154D}" dt="2022-04-24T12:52:45.040" v="1936" actId="26606"/>
          <ac:spMkLst>
            <pc:docMk/>
            <pc:sldMk cId="2876622318" sldId="261"/>
            <ac:spMk id="35" creationId="{FF9DEA15-78BD-4750-AA18-B9F28A6D5AB8}"/>
          </ac:spMkLst>
        </pc:spChg>
        <pc:grpChg chg="add del">
          <ac:chgData name="Clive Hamilton" userId="2548dde0-d1ed-418c-8a6c-2541b843a167" providerId="ADAL" clId="{6694B628-60BD-4CF5-8B50-00043C79154D}" dt="2022-04-23T21:49:48.355" v="176" actId="26606"/>
          <ac:grpSpMkLst>
            <pc:docMk/>
            <pc:sldMk cId="2876622318" sldId="261"/>
            <ac:grpSpMk id="14" creationId="{54A1C8FD-E5B7-4BEC-A74A-A55FB8EA7CFE}"/>
          </ac:grpSpMkLst>
        </pc:grpChg>
        <pc:grpChg chg="add del">
          <ac:chgData name="Clive Hamilton" userId="2548dde0-d1ed-418c-8a6c-2541b843a167" providerId="ADAL" clId="{6694B628-60BD-4CF5-8B50-00043C79154D}" dt="2022-04-24T12:52:45.040" v="1936" actId="26606"/>
          <ac:grpSpMkLst>
            <pc:docMk/>
            <pc:sldMk cId="2876622318" sldId="261"/>
            <ac:grpSpMk id="22" creationId="{54A1C8FD-E5B7-4BEC-A74A-A55FB8EA7CFE}"/>
          </ac:grpSpMkLst>
        </pc:grpChg>
        <pc:picChg chg="add mod ord">
          <ac:chgData name="Clive Hamilton" userId="2548dde0-d1ed-418c-8a6c-2541b843a167" providerId="ADAL" clId="{6694B628-60BD-4CF5-8B50-00043C79154D}" dt="2022-04-23T21:49:57.294" v="179" actId="26606"/>
          <ac:picMkLst>
            <pc:docMk/>
            <pc:sldMk cId="2876622318" sldId="261"/>
            <ac:picMk id="5" creationId="{38BD2B17-E79C-4122-8289-8825180F32F3}"/>
          </ac:picMkLst>
        </pc:picChg>
        <pc:picChg chg="add mod ord">
          <ac:chgData name="Clive Hamilton" userId="2548dde0-d1ed-418c-8a6c-2541b843a167" providerId="ADAL" clId="{6694B628-60BD-4CF5-8B50-00043C79154D}" dt="2022-04-24T12:52:51.790" v="1938" actId="1076"/>
          <ac:picMkLst>
            <pc:docMk/>
            <pc:sldMk cId="2876622318" sldId="261"/>
            <ac:picMk id="7" creationId="{6DA17441-DDCF-44FB-98BF-92A589C29FBC}"/>
          </ac:picMkLst>
        </pc:picChg>
      </pc:sldChg>
      <pc:sldChg chg="addSp delSp modSp new mod setBg modNotesTx">
        <pc:chgData name="Clive Hamilton" userId="2548dde0-d1ed-418c-8a6c-2541b843a167" providerId="ADAL" clId="{6694B628-60BD-4CF5-8B50-00043C79154D}" dt="2022-04-27T08:15:54.522" v="5629" actId="20577"/>
        <pc:sldMkLst>
          <pc:docMk/>
          <pc:sldMk cId="1042671679" sldId="262"/>
        </pc:sldMkLst>
        <pc:spChg chg="del">
          <ac:chgData name="Clive Hamilton" userId="2548dde0-d1ed-418c-8a6c-2541b843a167" providerId="ADAL" clId="{6694B628-60BD-4CF5-8B50-00043C79154D}" dt="2022-04-23T21:40:47.822" v="67" actId="478"/>
          <ac:spMkLst>
            <pc:docMk/>
            <pc:sldMk cId="1042671679" sldId="262"/>
            <ac:spMk id="2" creationId="{DA862F60-1491-44F4-8706-64B8309F5B42}"/>
          </ac:spMkLst>
        </pc:spChg>
        <pc:spChg chg="add mod">
          <ac:chgData name="Clive Hamilton" userId="2548dde0-d1ed-418c-8a6c-2541b843a167" providerId="ADAL" clId="{6694B628-60BD-4CF5-8B50-00043C79154D}" dt="2022-04-23T21:43:19.708" v="92" actId="14100"/>
          <ac:spMkLst>
            <pc:docMk/>
            <pc:sldMk cId="1042671679" sldId="262"/>
            <ac:spMk id="3" creationId="{57692116-C1F7-4AAD-9B0C-6271BB207167}"/>
          </ac:spMkLst>
        </pc:spChg>
        <pc:spChg chg="add del mod">
          <ac:chgData name="Clive Hamilton" userId="2548dde0-d1ed-418c-8a6c-2541b843a167" providerId="ADAL" clId="{6694B628-60BD-4CF5-8B50-00043C79154D}" dt="2022-04-23T21:42:35.242" v="86"/>
          <ac:spMkLst>
            <pc:docMk/>
            <pc:sldMk cId="1042671679" sldId="262"/>
            <ac:spMk id="5" creationId="{B06BA4AB-A047-4EC5-BC18-6FB0FB497AAE}"/>
          </ac:spMkLst>
        </pc:spChg>
        <pc:spChg chg="add mod">
          <ac:chgData name="Clive Hamilton" userId="2548dde0-d1ed-418c-8a6c-2541b843a167" providerId="ADAL" clId="{6694B628-60BD-4CF5-8B50-00043C79154D}" dt="2022-04-23T21:44:37.194" v="169" actId="14100"/>
          <ac:spMkLst>
            <pc:docMk/>
            <pc:sldMk cId="1042671679" sldId="262"/>
            <ac:spMk id="7" creationId="{2992201A-844F-4CD1-948C-18E61C77BAC4}"/>
          </ac:spMkLst>
        </pc:spChg>
        <pc:spChg chg="add">
          <ac:chgData name="Clive Hamilton" userId="2548dde0-d1ed-418c-8a6c-2541b843a167" providerId="ADAL" clId="{6694B628-60BD-4CF5-8B50-00043C79154D}" dt="2022-04-23T21:43:02.535" v="89" actId="26606"/>
          <ac:spMkLst>
            <pc:docMk/>
            <pc:sldMk cId="1042671679" sldId="262"/>
            <ac:spMk id="11" creationId="{8555C5B3-193A-4749-9AFD-682E53CDDE8F}"/>
          </ac:spMkLst>
        </pc:spChg>
        <pc:spChg chg="add">
          <ac:chgData name="Clive Hamilton" userId="2548dde0-d1ed-418c-8a6c-2541b843a167" providerId="ADAL" clId="{6694B628-60BD-4CF5-8B50-00043C79154D}" dt="2022-04-23T21:43:02.535" v="89" actId="26606"/>
          <ac:spMkLst>
            <pc:docMk/>
            <pc:sldMk cId="1042671679" sldId="262"/>
            <ac:spMk id="13" creationId="{2EAE06A6-F76A-41C9-827A-C561B004485C}"/>
          </ac:spMkLst>
        </pc:spChg>
        <pc:spChg chg="add">
          <ac:chgData name="Clive Hamilton" userId="2548dde0-d1ed-418c-8a6c-2541b843a167" providerId="ADAL" clId="{6694B628-60BD-4CF5-8B50-00043C79154D}" dt="2022-04-23T21:43:02.535" v="89" actId="26606"/>
          <ac:spMkLst>
            <pc:docMk/>
            <pc:sldMk cId="1042671679" sldId="262"/>
            <ac:spMk id="15" creationId="{89F9D4E8-0639-444B-949B-9518585061AF}"/>
          </ac:spMkLst>
        </pc:spChg>
        <pc:spChg chg="add">
          <ac:chgData name="Clive Hamilton" userId="2548dde0-d1ed-418c-8a6c-2541b843a167" providerId="ADAL" clId="{6694B628-60BD-4CF5-8B50-00043C79154D}" dt="2022-04-23T21:43:02.535" v="89" actId="26606"/>
          <ac:spMkLst>
            <pc:docMk/>
            <pc:sldMk cId="1042671679" sldId="262"/>
            <ac:spMk id="17" creationId="{7E3DA7A2-ED70-4BBA-AB72-00AD461FA405}"/>
          </ac:spMkLst>
        </pc:spChg>
        <pc:spChg chg="add">
          <ac:chgData name="Clive Hamilton" userId="2548dde0-d1ed-418c-8a6c-2541b843a167" providerId="ADAL" clId="{6694B628-60BD-4CF5-8B50-00043C79154D}" dt="2022-04-23T21:43:02.535" v="89" actId="26606"/>
          <ac:spMkLst>
            <pc:docMk/>
            <pc:sldMk cId="1042671679" sldId="262"/>
            <ac:spMk id="19" creationId="{FC485432-3647-4218-B5D3-15D3FA222B13}"/>
          </ac:spMkLst>
        </pc:spChg>
        <pc:spChg chg="add">
          <ac:chgData name="Clive Hamilton" userId="2548dde0-d1ed-418c-8a6c-2541b843a167" providerId="ADAL" clId="{6694B628-60BD-4CF5-8B50-00043C79154D}" dt="2022-04-23T21:43:02.535" v="89" actId="26606"/>
          <ac:spMkLst>
            <pc:docMk/>
            <pc:sldMk cId="1042671679" sldId="262"/>
            <ac:spMk id="21" creationId="{F4AFDDCA-6ABA-4D23-8A5C-1BF0F4308148}"/>
          </ac:spMkLst>
        </pc:spChg>
        <pc:picChg chg="add mod ord">
          <ac:chgData name="Clive Hamilton" userId="2548dde0-d1ed-418c-8a6c-2541b843a167" providerId="ADAL" clId="{6694B628-60BD-4CF5-8B50-00043C79154D}" dt="2022-04-23T21:43:02.535" v="89" actId="26606"/>
          <ac:picMkLst>
            <pc:docMk/>
            <pc:sldMk cId="1042671679" sldId="262"/>
            <ac:picMk id="4" creationId="{84ECEA05-1B0F-4711-8EDC-F34D8EF29C14}"/>
          </ac:picMkLst>
        </pc:picChg>
        <pc:picChg chg="add mod">
          <ac:chgData name="Clive Hamilton" userId="2548dde0-d1ed-418c-8a6c-2541b843a167" providerId="ADAL" clId="{6694B628-60BD-4CF5-8B50-00043C79154D}" dt="2022-04-23T21:43:02.535" v="89" actId="26606"/>
          <ac:picMkLst>
            <pc:docMk/>
            <pc:sldMk cId="1042671679" sldId="262"/>
            <ac:picMk id="6" creationId="{89377F95-5AC7-4BC0-BA88-56AF1C720759}"/>
          </ac:picMkLst>
        </pc:picChg>
      </pc:sldChg>
      <pc:sldChg chg="addSp delSp modSp new mod setBg setClrOvrMap modNotesTx">
        <pc:chgData name="Clive Hamilton" userId="2548dde0-d1ed-418c-8a6c-2541b843a167" providerId="ADAL" clId="{6694B628-60BD-4CF5-8B50-00043C79154D}" dt="2022-04-29T07:56:09.210" v="5720" actId="20577"/>
        <pc:sldMkLst>
          <pc:docMk/>
          <pc:sldMk cId="203572066" sldId="263"/>
        </pc:sldMkLst>
        <pc:spChg chg="add del mod">
          <ac:chgData name="Clive Hamilton" userId="2548dde0-d1ed-418c-8a6c-2541b843a167" providerId="ADAL" clId="{6694B628-60BD-4CF5-8B50-00043C79154D}" dt="2022-04-24T14:08:50.746" v="2316" actId="478"/>
          <ac:spMkLst>
            <pc:docMk/>
            <pc:sldMk cId="203572066" sldId="263"/>
            <ac:spMk id="6" creationId="{E3EE27F7-1976-4920-AA84-295F0DA77ADF}"/>
          </ac:spMkLst>
        </pc:spChg>
        <pc:spChg chg="add mod">
          <ac:chgData name="Clive Hamilton" userId="2548dde0-d1ed-418c-8a6c-2541b843a167" providerId="ADAL" clId="{6694B628-60BD-4CF5-8B50-00043C79154D}" dt="2022-04-24T14:09:13.085" v="2319" actId="122"/>
          <ac:spMkLst>
            <pc:docMk/>
            <pc:sldMk cId="203572066" sldId="263"/>
            <ac:spMk id="11" creationId="{F1457950-D90B-4F6F-A0D7-DEDD5E92271C}"/>
          </ac:spMkLst>
        </pc:spChg>
        <pc:spChg chg="add">
          <ac:chgData name="Clive Hamilton" userId="2548dde0-d1ed-418c-8a6c-2541b843a167" providerId="ADAL" clId="{6694B628-60BD-4CF5-8B50-00043C79154D}" dt="2022-04-24T12:23:31.389" v="1920" actId="26606"/>
          <ac:spMkLst>
            <pc:docMk/>
            <pc:sldMk cId="203572066" sldId="263"/>
            <ac:spMk id="14" creationId="{0DE6A193-4755-479A-BC6F-A7EBCA73BE1A}"/>
          </ac:spMkLst>
        </pc:spChg>
        <pc:spChg chg="add">
          <ac:chgData name="Clive Hamilton" userId="2548dde0-d1ed-418c-8a6c-2541b843a167" providerId="ADAL" clId="{6694B628-60BD-4CF5-8B50-00043C79154D}" dt="2022-04-24T12:23:31.389" v="1920" actId="26606"/>
          <ac:spMkLst>
            <pc:docMk/>
            <pc:sldMk cId="203572066" sldId="263"/>
            <ac:spMk id="16" creationId="{5A55B759-31A7-423C-9BC2-A8BC09FE98B9}"/>
          </ac:spMkLst>
        </pc:spChg>
        <pc:spChg chg="add">
          <ac:chgData name="Clive Hamilton" userId="2548dde0-d1ed-418c-8a6c-2541b843a167" providerId="ADAL" clId="{6694B628-60BD-4CF5-8B50-00043C79154D}" dt="2022-04-24T12:23:31.389" v="1920" actId="26606"/>
          <ac:spMkLst>
            <pc:docMk/>
            <pc:sldMk cId="203572066" sldId="263"/>
            <ac:spMk id="18" creationId="{F78796AF-79A0-47AC-BEFD-BFFC00F968C4}"/>
          </ac:spMkLst>
        </pc:spChg>
        <pc:picChg chg="add mod ord">
          <ac:chgData name="Clive Hamilton" userId="2548dde0-d1ed-418c-8a6c-2541b843a167" providerId="ADAL" clId="{6694B628-60BD-4CF5-8B50-00043C79154D}" dt="2022-04-24T12:23:31.389" v="1920" actId="26606"/>
          <ac:picMkLst>
            <pc:docMk/>
            <pc:sldMk cId="203572066" sldId="263"/>
            <ac:picMk id="2" creationId="{D7F49A37-8552-4536-A42C-E5FA70501858}"/>
          </ac:picMkLst>
        </pc:picChg>
        <pc:picChg chg="add del mod">
          <ac:chgData name="Clive Hamilton" userId="2548dde0-d1ed-418c-8a6c-2541b843a167" providerId="ADAL" clId="{6694B628-60BD-4CF5-8B50-00043C79154D}" dt="2022-04-24T12:21:31.350" v="1905" actId="21"/>
          <ac:picMkLst>
            <pc:docMk/>
            <pc:sldMk cId="203572066" sldId="263"/>
            <ac:picMk id="3" creationId="{BAB06E3E-2F78-4D42-AD96-EFD51214C31D}"/>
          </ac:picMkLst>
        </pc:picChg>
        <pc:picChg chg="add mod ord">
          <ac:chgData name="Clive Hamilton" userId="2548dde0-d1ed-418c-8a6c-2541b843a167" providerId="ADAL" clId="{6694B628-60BD-4CF5-8B50-00043C79154D}" dt="2022-04-24T14:14:33.392" v="2478" actId="1076"/>
          <ac:picMkLst>
            <pc:docMk/>
            <pc:sldMk cId="203572066" sldId="263"/>
            <ac:picMk id="4" creationId="{FFBCC934-7821-44E7-9F1C-E1B247B341BF}"/>
          </ac:picMkLst>
        </pc:picChg>
        <pc:picChg chg="add del mod">
          <ac:chgData name="Clive Hamilton" userId="2548dde0-d1ed-418c-8a6c-2541b843a167" providerId="ADAL" clId="{6694B628-60BD-4CF5-8B50-00043C79154D}" dt="2022-04-24T14:32:27.657" v="2489" actId="478"/>
          <ac:picMkLst>
            <pc:docMk/>
            <pc:sldMk cId="203572066" sldId="263"/>
            <ac:picMk id="5" creationId="{52E3A6B2-0370-4086-8CDB-5A788386A3B7}"/>
          </ac:picMkLst>
        </pc:picChg>
        <pc:picChg chg="add del">
          <ac:chgData name="Clive Hamilton" userId="2548dde0-d1ed-418c-8a6c-2541b843a167" providerId="ADAL" clId="{6694B628-60BD-4CF5-8B50-00043C79154D}" dt="2022-04-24T12:23:09.951" v="1917" actId="478"/>
          <ac:picMkLst>
            <pc:docMk/>
            <pc:sldMk cId="203572066" sldId="263"/>
            <ac:picMk id="8" creationId="{23DC3D84-24D7-4765-856A-8F3655095959}"/>
          </ac:picMkLst>
        </pc:picChg>
        <pc:picChg chg="add mod">
          <ac:chgData name="Clive Hamilton" userId="2548dde0-d1ed-418c-8a6c-2541b843a167" providerId="ADAL" clId="{6694B628-60BD-4CF5-8B50-00043C79154D}" dt="2022-04-24T14:32:47.799" v="2495" actId="1076"/>
          <ac:picMkLst>
            <pc:docMk/>
            <pc:sldMk cId="203572066" sldId="263"/>
            <ac:picMk id="8" creationId="{44553086-24D0-4C0F-8745-A25AE50E7717}"/>
          </ac:picMkLst>
        </pc:picChg>
        <pc:picChg chg="add mod">
          <ac:chgData name="Clive Hamilton" userId="2548dde0-d1ed-418c-8a6c-2541b843a167" providerId="ADAL" clId="{6694B628-60BD-4CF5-8B50-00043C79154D}" dt="2022-04-24T14:14:22.689" v="2476" actId="1076"/>
          <ac:picMkLst>
            <pc:docMk/>
            <pc:sldMk cId="203572066" sldId="263"/>
            <ac:picMk id="9" creationId="{C4D36233-7BB3-4FE8-B024-4BA0F5AB8554}"/>
          </ac:picMkLst>
        </pc:picChg>
        <pc:picChg chg="add mod">
          <ac:chgData name="Clive Hamilton" userId="2548dde0-d1ed-418c-8a6c-2541b843a167" providerId="ADAL" clId="{6694B628-60BD-4CF5-8B50-00043C79154D}" dt="2022-04-24T14:09:21.029" v="2320" actId="1076"/>
          <ac:picMkLst>
            <pc:docMk/>
            <pc:sldMk cId="203572066" sldId="263"/>
            <ac:picMk id="10" creationId="{965B4EE5-CC48-4929-AFC3-1A3707C9A96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7047" cy="3414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9992" y="0"/>
            <a:ext cx="4307047" cy="341463"/>
          </a:xfrm>
          <a:prstGeom prst="rect">
            <a:avLst/>
          </a:prstGeom>
        </p:spPr>
        <p:txBody>
          <a:bodyPr vert="horz" lIns="91440" tIns="45720" rIns="91440" bIns="45720" rtlCol="0"/>
          <a:lstStyle>
            <a:lvl1pPr algn="r">
              <a:defRPr sz="1200"/>
            </a:lvl1pPr>
          </a:lstStyle>
          <a:p>
            <a:fld id="{D898D45F-0759-4456-B276-E8957E40F8CF}" type="datetimeFigureOut">
              <a:rPr lang="en-GB" smtClean="0"/>
              <a:t>29/04/2022</a:t>
            </a:fld>
            <a:endParaRPr lang="en-GB"/>
          </a:p>
        </p:txBody>
      </p:sp>
      <p:sp>
        <p:nvSpPr>
          <p:cNvPr id="4" name="Slide Image Placeholder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935" y="3275202"/>
            <a:ext cx="7951470" cy="267971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64152"/>
            <a:ext cx="4307047" cy="34146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9992" y="6464152"/>
            <a:ext cx="4307047" cy="341462"/>
          </a:xfrm>
          <a:prstGeom prst="rect">
            <a:avLst/>
          </a:prstGeom>
        </p:spPr>
        <p:txBody>
          <a:bodyPr vert="horz" lIns="91440" tIns="45720" rIns="91440" bIns="45720" rtlCol="0" anchor="b"/>
          <a:lstStyle>
            <a:lvl1pPr algn="r">
              <a:defRPr sz="1200"/>
            </a:lvl1pPr>
          </a:lstStyle>
          <a:p>
            <a:fld id="{0291E302-1FD5-4F63-9733-6211975D2090}" type="slidenum">
              <a:rPr lang="en-GB" smtClean="0"/>
              <a:t>‹#›</a:t>
            </a:fld>
            <a:endParaRPr lang="en-GB"/>
          </a:p>
        </p:txBody>
      </p:sp>
    </p:spTree>
    <p:extLst>
      <p:ext uri="{BB962C8B-B14F-4D97-AF65-F5344CB8AC3E}">
        <p14:creationId xmlns:p14="http://schemas.microsoft.com/office/powerpoint/2010/main" val="200722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afternoon and welcome to the ASDIC Conference.</a:t>
            </a:r>
          </a:p>
          <a:p>
            <a:endParaRPr lang="en-GB" dirty="0"/>
          </a:p>
          <a:p>
            <a:r>
              <a:rPr lang="en-GB" dirty="0"/>
              <a:t>Firstly, thank you to the Organisers of the conference for the invitation for me to be able to share my thoughts from a business perspective.</a:t>
            </a:r>
          </a:p>
          <a:p>
            <a:endParaRPr lang="en-GB" dirty="0"/>
          </a:p>
          <a:p>
            <a:r>
              <a:rPr lang="en-GB" dirty="0"/>
              <a:t>Secondly, after the past couple of years through the pandemic, it really is so nice to see so many people coming together for what is a united goal! To support our Veteran community..</a:t>
            </a:r>
          </a:p>
        </p:txBody>
      </p:sp>
      <p:sp>
        <p:nvSpPr>
          <p:cNvPr id="4" name="Slide Number Placeholder 3"/>
          <p:cNvSpPr>
            <a:spLocks noGrp="1"/>
          </p:cNvSpPr>
          <p:nvPr>
            <p:ph type="sldNum" sz="quarter" idx="5"/>
          </p:nvPr>
        </p:nvSpPr>
        <p:spPr/>
        <p:txBody>
          <a:bodyPr/>
          <a:lstStyle/>
          <a:p>
            <a:fld id="{0291E302-1FD5-4F63-9733-6211975D2090}" type="slidenum">
              <a:rPr lang="en-GB" smtClean="0"/>
              <a:t>1</a:t>
            </a:fld>
            <a:endParaRPr lang="en-GB"/>
          </a:p>
        </p:txBody>
      </p:sp>
    </p:spTree>
    <p:extLst>
      <p:ext uri="{BB962C8B-B14F-4D97-AF65-F5344CB8AC3E}">
        <p14:creationId xmlns:p14="http://schemas.microsoft.com/office/powerpoint/2010/main" val="46777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have put together a small agenda to keep me on track and to be as quick as possible hopefully to help understand who I am and why I want to be involved with an organisation such as Woody`s Lodge</a:t>
            </a:r>
          </a:p>
        </p:txBody>
      </p:sp>
      <p:sp>
        <p:nvSpPr>
          <p:cNvPr id="4" name="Slide Number Placeholder 3"/>
          <p:cNvSpPr>
            <a:spLocks noGrp="1"/>
          </p:cNvSpPr>
          <p:nvPr>
            <p:ph type="sldNum" sz="quarter" idx="5"/>
          </p:nvPr>
        </p:nvSpPr>
        <p:spPr/>
        <p:txBody>
          <a:bodyPr/>
          <a:lstStyle/>
          <a:p>
            <a:fld id="{0291E302-1FD5-4F63-9733-6211975D2090}" type="slidenum">
              <a:rPr lang="en-GB" smtClean="0"/>
              <a:t>2</a:t>
            </a:fld>
            <a:endParaRPr lang="en-GB"/>
          </a:p>
        </p:txBody>
      </p:sp>
    </p:spTree>
    <p:extLst>
      <p:ext uri="{BB962C8B-B14F-4D97-AF65-F5344CB8AC3E}">
        <p14:creationId xmlns:p14="http://schemas.microsoft.com/office/powerpoint/2010/main" val="1133633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16 I joined the National Sea Training College for the Merchant Navy.</a:t>
            </a:r>
          </a:p>
          <a:p>
            <a:endParaRPr lang="en-GB" dirty="0"/>
          </a:p>
          <a:p>
            <a:r>
              <a:rPr lang="en-GB" dirty="0"/>
              <a:t>At the end of my 16 weeks training I was offered an MOD(N) contract with the RFA.</a:t>
            </a:r>
          </a:p>
          <a:p>
            <a:endParaRPr lang="en-GB" dirty="0"/>
          </a:p>
          <a:p>
            <a:r>
              <a:rPr lang="en-GB" dirty="0"/>
              <a:t>My first ship was the RFA Engadine – Helicopter Support &amp; Ammunition Ship.</a:t>
            </a:r>
          </a:p>
          <a:p>
            <a:endParaRPr lang="en-GB" dirty="0"/>
          </a:p>
          <a:p>
            <a:r>
              <a:rPr lang="en-GB" dirty="0"/>
              <a:t>At the age of 17 I was deployed to the Falklands Conflict with the task force.</a:t>
            </a:r>
          </a:p>
          <a:p>
            <a:endParaRPr lang="en-GB" dirty="0"/>
          </a:p>
          <a:p>
            <a:r>
              <a:rPr lang="en-GB" dirty="0"/>
              <a:t>After 6 ½ years I left the Navy but struggling to settle back in to local life I went to work on oil pipelines in Algeria &amp; North Africa.</a:t>
            </a:r>
          </a:p>
          <a:p>
            <a:endParaRPr lang="en-GB" dirty="0"/>
          </a:p>
          <a:p>
            <a:r>
              <a:rPr lang="en-GB" dirty="0"/>
              <a:t>Following this I spent some time in the North Sea on the rigs.</a:t>
            </a:r>
          </a:p>
          <a:p>
            <a:endParaRPr lang="en-GB" dirty="0"/>
          </a:p>
          <a:p>
            <a:r>
              <a:rPr lang="en-GB" dirty="0"/>
              <a:t>Then somehow I got into sales…This was the start of my business path…..</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0291E302-1FD5-4F63-9733-6211975D2090}" type="slidenum">
              <a:rPr lang="en-GB" smtClean="0"/>
              <a:t>3</a:t>
            </a:fld>
            <a:endParaRPr lang="en-GB"/>
          </a:p>
        </p:txBody>
      </p:sp>
    </p:spTree>
    <p:extLst>
      <p:ext uri="{BB962C8B-B14F-4D97-AF65-F5344CB8AC3E}">
        <p14:creationId xmlns:p14="http://schemas.microsoft.com/office/powerpoint/2010/main" val="4129271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didn’t last too long selling over priced American cleaners in the valleys  on a  commission only basis , but had a taste of sales and the opportunities it may create</a:t>
            </a:r>
          </a:p>
          <a:p>
            <a:endParaRPr lang="en-GB" dirty="0"/>
          </a:p>
          <a:p>
            <a:r>
              <a:rPr lang="en-GB" dirty="0"/>
              <a:t>I joined a few office equipment &amp; communications  businesses learning my trade and watching how business worked and how to manage people.</a:t>
            </a:r>
          </a:p>
          <a:p>
            <a:endParaRPr lang="en-GB" dirty="0"/>
          </a:p>
          <a:p>
            <a:r>
              <a:rPr lang="en-GB" dirty="0"/>
              <a:t>Eventually ending up in a company in Cardiff where I could settle down and put roots in to normal life. Learning all the way and achieving my ILM 7 accreditation.</a:t>
            </a:r>
          </a:p>
          <a:p>
            <a:endParaRPr lang="en-GB" dirty="0"/>
          </a:p>
          <a:p>
            <a:r>
              <a:rPr lang="en-GB" dirty="0"/>
              <a:t>In 2015 I gambled with everything both myself and my family had worked for to complete an Management Buy Out of the company I was employed by , with probably the most stressful 5 years to follow, but the driver was to:</a:t>
            </a:r>
          </a:p>
          <a:p>
            <a:endParaRPr lang="en-GB" dirty="0"/>
          </a:p>
          <a:p>
            <a:pPr marL="228600" indent="-228600">
              <a:buAutoNum type="arabicPeriod"/>
            </a:pPr>
            <a:r>
              <a:rPr lang="en-GB" dirty="0"/>
              <a:t>Clear all debts </a:t>
            </a:r>
          </a:p>
          <a:p>
            <a:pPr marL="228600" indent="-228600">
              <a:buAutoNum type="arabicPeriod"/>
            </a:pPr>
            <a:r>
              <a:rPr lang="en-GB" dirty="0"/>
              <a:t>Secure staff jobs in the company</a:t>
            </a:r>
          </a:p>
          <a:p>
            <a:pPr marL="228600" indent="-228600">
              <a:buAutoNum type="arabicPeriod"/>
            </a:pPr>
            <a:r>
              <a:rPr lang="en-GB" dirty="0"/>
              <a:t>Improve  the business sustainability</a:t>
            </a:r>
          </a:p>
          <a:p>
            <a:pPr marL="228600" indent="-228600">
              <a:buAutoNum type="arabicPeriod"/>
            </a:pPr>
            <a:r>
              <a:rPr lang="en-GB" dirty="0"/>
              <a:t>And improve the CSR footprint of the company to help in the various communities in Wales</a:t>
            </a:r>
          </a:p>
          <a:p>
            <a:pPr marL="0" indent="0">
              <a:buNone/>
            </a:pPr>
            <a:endParaRPr lang="en-GB" dirty="0"/>
          </a:p>
          <a:p>
            <a:pPr marL="0" indent="0">
              <a:buNone/>
            </a:pPr>
            <a:r>
              <a:rPr lang="en-GB" dirty="0"/>
              <a:t>After supporting many local and national charitable organisations I was introduced in 2016 to the Armed Forces Covenant by RFCA Wales..</a:t>
            </a:r>
          </a:p>
          <a:p>
            <a:pPr marL="0" indent="0">
              <a:buNone/>
            </a:pPr>
            <a:endParaRPr lang="en-GB" dirty="0"/>
          </a:p>
        </p:txBody>
      </p:sp>
      <p:sp>
        <p:nvSpPr>
          <p:cNvPr id="4" name="Slide Number Placeholder 3"/>
          <p:cNvSpPr>
            <a:spLocks noGrp="1"/>
          </p:cNvSpPr>
          <p:nvPr>
            <p:ph type="sldNum" sz="quarter" idx="5"/>
          </p:nvPr>
        </p:nvSpPr>
        <p:spPr/>
        <p:txBody>
          <a:bodyPr/>
          <a:lstStyle/>
          <a:p>
            <a:fld id="{0291E302-1FD5-4F63-9733-6211975D2090}" type="slidenum">
              <a:rPr lang="en-GB" smtClean="0"/>
              <a:t>4</a:t>
            </a:fld>
            <a:endParaRPr lang="en-GB"/>
          </a:p>
        </p:txBody>
      </p:sp>
    </p:spTree>
    <p:extLst>
      <p:ext uri="{BB962C8B-B14F-4D97-AF65-F5344CB8AC3E}">
        <p14:creationId xmlns:p14="http://schemas.microsoft.com/office/powerpoint/2010/main" val="1346157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meeting with Audrey the Regional Director for Employer Engagement  after a friend and fellow Veteran suggested talking with her was the start of this journey.</a:t>
            </a:r>
          </a:p>
          <a:p>
            <a:endParaRPr lang="en-GB" dirty="0"/>
          </a:p>
          <a:p>
            <a:r>
              <a:rPr lang="en-GB" dirty="0"/>
              <a:t>This ultimately led to </a:t>
            </a:r>
            <a:r>
              <a:rPr lang="en-GB"/>
              <a:t>increased want &amp; effort </a:t>
            </a:r>
            <a:r>
              <a:rPr lang="en-GB" dirty="0"/>
              <a:t>in trying to  support our Armed Forces and Veterans, as well as pledging my support after signing the Bronze Armed Forces Covenant</a:t>
            </a:r>
          </a:p>
          <a:p>
            <a:endParaRPr lang="en-GB" dirty="0"/>
          </a:p>
        </p:txBody>
      </p:sp>
      <p:sp>
        <p:nvSpPr>
          <p:cNvPr id="4" name="Slide Number Placeholder 3"/>
          <p:cNvSpPr>
            <a:spLocks noGrp="1"/>
          </p:cNvSpPr>
          <p:nvPr>
            <p:ph type="sldNum" sz="quarter" idx="5"/>
          </p:nvPr>
        </p:nvSpPr>
        <p:spPr/>
        <p:txBody>
          <a:bodyPr/>
          <a:lstStyle/>
          <a:p>
            <a:fld id="{0291E302-1FD5-4F63-9733-6211975D2090}" type="slidenum">
              <a:rPr lang="en-GB" smtClean="0"/>
              <a:t>5</a:t>
            </a:fld>
            <a:endParaRPr lang="en-GB"/>
          </a:p>
        </p:txBody>
      </p:sp>
    </p:spTree>
    <p:extLst>
      <p:ext uri="{BB962C8B-B14F-4D97-AF65-F5344CB8AC3E}">
        <p14:creationId xmlns:p14="http://schemas.microsoft.com/office/powerpoint/2010/main" val="4600292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Initially trying to support and do as much as we could both as a business and personally for local Charities but also by including some of the Armed Forces or Veterans Charities pictured here on the slide by way of  events, golf days, donations, food parcels and many more challenges  to raise funds and awareness. </a:t>
            </a:r>
          </a:p>
          <a:p>
            <a:endParaRPr lang="en-GB" dirty="0"/>
          </a:p>
          <a:p>
            <a:r>
              <a:rPr lang="en-GB" dirty="0"/>
              <a:t>Then when applying to be put forward to the Silver Armed Forces Covenant Audrey said I should look at this great little Welsh Veterans Charity….The rest as they say is history….</a:t>
            </a:r>
          </a:p>
        </p:txBody>
      </p:sp>
      <p:sp>
        <p:nvSpPr>
          <p:cNvPr id="4" name="Slide Number Placeholder 3"/>
          <p:cNvSpPr>
            <a:spLocks noGrp="1"/>
          </p:cNvSpPr>
          <p:nvPr>
            <p:ph type="sldNum" sz="quarter" idx="5"/>
          </p:nvPr>
        </p:nvSpPr>
        <p:spPr/>
        <p:txBody>
          <a:bodyPr/>
          <a:lstStyle/>
          <a:p>
            <a:fld id="{0291E302-1FD5-4F63-9733-6211975D2090}" type="slidenum">
              <a:rPr lang="en-GB" smtClean="0"/>
              <a:t>6</a:t>
            </a:fld>
            <a:endParaRPr lang="en-GB"/>
          </a:p>
        </p:txBody>
      </p:sp>
    </p:spTree>
    <p:extLst>
      <p:ext uri="{BB962C8B-B14F-4D97-AF65-F5344CB8AC3E}">
        <p14:creationId xmlns:p14="http://schemas.microsoft.com/office/powerpoint/2010/main" val="2500435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Woody`s..</a:t>
            </a:r>
          </a:p>
          <a:p>
            <a:endParaRPr lang="en-GB" dirty="0"/>
          </a:p>
          <a:p>
            <a:r>
              <a:rPr lang="en-GB" dirty="0"/>
              <a:t>Firstly, I was completely overwhelmed by the Woody`s history, the dream that Paul had and how his loved ones wanted to deliver on Paul`s dream. </a:t>
            </a:r>
          </a:p>
          <a:p>
            <a:endParaRPr lang="en-GB" dirty="0"/>
          </a:p>
          <a:p>
            <a:r>
              <a:rPr lang="en-GB" dirty="0"/>
              <a:t>Secondly, the strength of the people there, from the few staff &amp; founders to the volunteers and most important of all the Veterans and Emergency Services Personnel that were supported here. It really made the Vision easy to see.</a:t>
            </a:r>
          </a:p>
          <a:p>
            <a:endParaRPr lang="en-GB" dirty="0"/>
          </a:p>
          <a:p>
            <a:r>
              <a:rPr lang="en-GB" dirty="0"/>
              <a:t>For such a small organisation, Woodys staff &amp; volunteers are punching well above their weight to ensure the support is given to every single person who either freely  walks across the door step, is referred to us by another organisations, or by bigger bodies such as the NHS, DWP, RBL, SSAFA and HMP.</a:t>
            </a:r>
          </a:p>
          <a:p>
            <a:endParaRPr lang="en-GB" dirty="0"/>
          </a:p>
          <a:p>
            <a:r>
              <a:rPr lang="en-GB" dirty="0"/>
              <a:t>Not only this but there is a truly visible connection with the families and children of these Veterans &amp; Emergency personnel  that you can see they are supported and assisted with any of their challenges.</a:t>
            </a:r>
          </a:p>
          <a:p>
            <a:endParaRPr lang="en-GB" dirty="0"/>
          </a:p>
          <a:p>
            <a:r>
              <a:rPr lang="en-GB" dirty="0"/>
              <a:t>Whether it is a simple catch up, a quiet moment overlooking the gardens, having a wet or a brew, advice from a welfare officer or just someone to talk to,  the Woody`s family is just that… A family with open arms and a smiling face that can offer warmth and support no matter what the circumstance.</a:t>
            </a:r>
          </a:p>
          <a:p>
            <a:endParaRPr lang="en-GB" dirty="0"/>
          </a:p>
          <a:p>
            <a:r>
              <a:rPr lang="en-GB" dirty="0"/>
              <a:t>The staff and volunteers at Woody`s  are amongst the most sincerest and hardworking people I have ever met, Woody`s deliver a lot to a lot of people yet month on month they constantly work to keep stability in the organisation to create a charity that is sustainable. They are truly inspirational all of them. Staff, Volunteers &amp; Trustees. For me that is why Woody`s Lodge. If I can help them in 100</a:t>
            </a:r>
            <a:r>
              <a:rPr lang="en-GB" baseline="30000" dirty="0"/>
              <a:t>th</a:t>
            </a:r>
            <a:r>
              <a:rPr lang="en-GB" dirty="0"/>
              <a:t> of what they do then I know its time well spent.</a:t>
            </a:r>
          </a:p>
          <a:p>
            <a:endParaRPr lang="en-GB" dirty="0"/>
          </a:p>
          <a:p>
            <a:r>
              <a:rPr lang="en-GB" dirty="0"/>
              <a:t>Small enough to care, big enough to cope…</a:t>
            </a:r>
          </a:p>
          <a:p>
            <a:endParaRPr lang="en-GB" dirty="0"/>
          </a:p>
          <a:p>
            <a:endParaRPr lang="en-GB" dirty="0"/>
          </a:p>
        </p:txBody>
      </p:sp>
      <p:sp>
        <p:nvSpPr>
          <p:cNvPr id="4" name="Slide Number Placeholder 3"/>
          <p:cNvSpPr>
            <a:spLocks noGrp="1"/>
          </p:cNvSpPr>
          <p:nvPr>
            <p:ph type="sldNum" sz="quarter" idx="5"/>
          </p:nvPr>
        </p:nvSpPr>
        <p:spPr/>
        <p:txBody>
          <a:bodyPr/>
          <a:lstStyle/>
          <a:p>
            <a:fld id="{0291E302-1FD5-4F63-9733-6211975D2090}" type="slidenum">
              <a:rPr lang="en-GB" smtClean="0"/>
              <a:t>7</a:t>
            </a:fld>
            <a:endParaRPr lang="en-GB"/>
          </a:p>
        </p:txBody>
      </p:sp>
    </p:spTree>
    <p:extLst>
      <p:ext uri="{BB962C8B-B14F-4D97-AF65-F5344CB8AC3E}">
        <p14:creationId xmlns:p14="http://schemas.microsoft.com/office/powerpoint/2010/main" val="34018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hopefully I haven’t  kept you from your brew.</a:t>
            </a:r>
          </a:p>
          <a:p>
            <a:endParaRPr lang="en-GB" dirty="0"/>
          </a:p>
          <a:p>
            <a:r>
              <a:rPr lang="en-GB" dirty="0"/>
              <a:t>Thank you all for listening to me</a:t>
            </a:r>
          </a:p>
          <a:p>
            <a:endParaRPr lang="en-GB" dirty="0"/>
          </a:p>
          <a:p>
            <a:r>
              <a:rPr lang="en-GB" dirty="0"/>
              <a:t>And thank you to ASDIC for inviting me to say a few words on </a:t>
            </a:r>
            <a:r>
              <a:rPr lang="en-GB"/>
              <a:t>how businesses </a:t>
            </a:r>
            <a:r>
              <a:rPr lang="en-GB" dirty="0"/>
              <a:t>should get involved with supporting Veterans. See you in the bar later….</a:t>
            </a:r>
          </a:p>
        </p:txBody>
      </p:sp>
      <p:sp>
        <p:nvSpPr>
          <p:cNvPr id="4" name="Slide Number Placeholder 3"/>
          <p:cNvSpPr>
            <a:spLocks noGrp="1"/>
          </p:cNvSpPr>
          <p:nvPr>
            <p:ph type="sldNum" sz="quarter" idx="5"/>
          </p:nvPr>
        </p:nvSpPr>
        <p:spPr/>
        <p:txBody>
          <a:bodyPr/>
          <a:lstStyle/>
          <a:p>
            <a:fld id="{0291E302-1FD5-4F63-9733-6211975D2090}" type="slidenum">
              <a:rPr lang="en-GB" smtClean="0"/>
              <a:t>8</a:t>
            </a:fld>
            <a:endParaRPr lang="en-GB"/>
          </a:p>
        </p:txBody>
      </p:sp>
    </p:spTree>
    <p:extLst>
      <p:ext uri="{BB962C8B-B14F-4D97-AF65-F5344CB8AC3E}">
        <p14:creationId xmlns:p14="http://schemas.microsoft.com/office/powerpoint/2010/main" val="2606388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AC7D-1632-4283-B703-793561F88C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FE08435-A3E4-4763-ADEF-8F5EED6EB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0A1FE0-F83C-4FD1-8EA9-F14CE0F9C9E9}"/>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5" name="Footer Placeholder 4">
            <a:extLst>
              <a:ext uri="{FF2B5EF4-FFF2-40B4-BE49-F238E27FC236}">
                <a16:creationId xmlns:a16="http://schemas.microsoft.com/office/drawing/2014/main" id="{B92D5AF0-A10E-4069-8230-C4B8C254BA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CD3DE89-9AE7-4BF0-8364-DB77E894A289}"/>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324129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349C-2D64-4D93-A58B-67CCFBC23BE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C76E90E-68A8-4B98-895E-4AF8CE0FD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B18E9-7C10-4BB3-9A11-51CD92023EE5}"/>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5" name="Footer Placeholder 4">
            <a:extLst>
              <a:ext uri="{FF2B5EF4-FFF2-40B4-BE49-F238E27FC236}">
                <a16:creationId xmlns:a16="http://schemas.microsoft.com/office/drawing/2014/main" id="{48E8A331-6745-4183-8C58-055CA61087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5ADE0-794C-43A5-87A8-C7576C71BB55}"/>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1017855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498984-2017-403B-87B9-20006709AD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A0F198-C4A6-422E-9380-91273AD3A4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62EB64-8BC3-4E24-9A62-A4D4FBBE3409}"/>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5" name="Footer Placeholder 4">
            <a:extLst>
              <a:ext uri="{FF2B5EF4-FFF2-40B4-BE49-F238E27FC236}">
                <a16:creationId xmlns:a16="http://schemas.microsoft.com/office/drawing/2014/main" id="{EB7A6B96-F3D4-43D9-A75D-A3CA1CD7F6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861288-CDE0-4D01-BD33-B7BE89B65A73}"/>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320587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8D88B-C842-42F8-A005-1BE5B2864F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056BD1-5D14-497D-A598-2FF7C1307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6AE40A-A579-412D-A051-F59CF4531EB6}"/>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5" name="Footer Placeholder 4">
            <a:extLst>
              <a:ext uri="{FF2B5EF4-FFF2-40B4-BE49-F238E27FC236}">
                <a16:creationId xmlns:a16="http://schemas.microsoft.com/office/drawing/2014/main" id="{1195C6B3-900E-40D9-81BD-6F5B2C9B35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EB9C03-982F-4C25-BE2B-6C3D535C1101}"/>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3932036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F88-5944-4081-83D8-BD1523F41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A5C214-F941-4F95-8FF6-AE3E6B64BD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D6BB72-51C5-48BF-BE03-5195E970EDD4}"/>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5" name="Footer Placeholder 4">
            <a:extLst>
              <a:ext uri="{FF2B5EF4-FFF2-40B4-BE49-F238E27FC236}">
                <a16:creationId xmlns:a16="http://schemas.microsoft.com/office/drawing/2014/main" id="{39A6838B-2AE5-422E-89D6-C9CE4A23B8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CEA0C3-A788-4BF9-AC09-4D9EB3861816}"/>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4233520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6AEE6-1765-4228-9BD6-BA4F82A4FE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D03270-D8A7-4526-95B6-E2C8C7BDEA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A13E676-41F9-4DB0-BF3F-251C03DC8A2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CDF3A10-D6A6-4CFA-B802-F48BABD9E269}"/>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6" name="Footer Placeholder 5">
            <a:extLst>
              <a:ext uri="{FF2B5EF4-FFF2-40B4-BE49-F238E27FC236}">
                <a16:creationId xmlns:a16="http://schemas.microsoft.com/office/drawing/2014/main" id="{91741368-7401-4D20-9D92-51FEDD2CE8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490D1-95BA-46C0-8893-796EC6E26216}"/>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426249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AF554-A65E-4BFA-8288-EC95937B13D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9EAC99-3619-4B51-B79A-4AA0A16A00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BB46A-37EE-4DDD-8986-2FB9573EF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B54498-33D9-4B27-9BBB-1065A1ACE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E018EA-7EA1-4075-B936-4EE6827B30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418BF0-BD4C-4C38-8896-C2B66712DD7A}"/>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8" name="Footer Placeholder 7">
            <a:extLst>
              <a:ext uri="{FF2B5EF4-FFF2-40B4-BE49-F238E27FC236}">
                <a16:creationId xmlns:a16="http://schemas.microsoft.com/office/drawing/2014/main" id="{BD8562B3-4978-4ADE-B8E8-7E9C0A0591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66472C-8895-4672-ABAA-9706EC3BCC50}"/>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1488616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77EF7-321F-48AA-BEA2-72DDEB076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01EA0B2-EFBA-491A-863C-832FED05C2FE}"/>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4" name="Footer Placeholder 3">
            <a:extLst>
              <a:ext uri="{FF2B5EF4-FFF2-40B4-BE49-F238E27FC236}">
                <a16:creationId xmlns:a16="http://schemas.microsoft.com/office/drawing/2014/main" id="{661BDB1E-6546-4A7D-93D9-5B682A8E087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437E96F-19AF-4472-A75C-77A71FBD22CF}"/>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764858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FE8AD-5A73-43AA-9E6A-F256B1BF0464}"/>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3" name="Footer Placeholder 2">
            <a:extLst>
              <a:ext uri="{FF2B5EF4-FFF2-40B4-BE49-F238E27FC236}">
                <a16:creationId xmlns:a16="http://schemas.microsoft.com/office/drawing/2014/main" id="{E17665EA-6CDF-456C-96F3-64605A7917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F6E634-4A64-42E8-813C-677246832843}"/>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2931982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FB3A4-E776-443A-BA9D-38BC42ECD1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FE389E-2EAC-4322-96D6-5735732C51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F4190A7-4307-4B38-8D43-4653AFC652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6E7198-F4FF-49A8-A97E-9C2BE6DFACDA}"/>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6" name="Footer Placeholder 5">
            <a:extLst>
              <a:ext uri="{FF2B5EF4-FFF2-40B4-BE49-F238E27FC236}">
                <a16:creationId xmlns:a16="http://schemas.microsoft.com/office/drawing/2014/main" id="{1F5A283E-D567-4979-AF2D-8DBD561F42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66FB84-69CB-4EE2-BBA8-70C4E2E10FD7}"/>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214390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DB37E-1BC2-41A6-9237-5A45CF58C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5A8D32-6E41-4B73-B1A8-B7B9A50299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BAA470-4281-4696-BECD-8F868179E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5572C8-6676-4105-B29E-4A2CE7BF0212}"/>
              </a:ext>
            </a:extLst>
          </p:cNvPr>
          <p:cNvSpPr>
            <a:spLocks noGrp="1"/>
          </p:cNvSpPr>
          <p:nvPr>
            <p:ph type="dt" sz="half" idx="10"/>
          </p:nvPr>
        </p:nvSpPr>
        <p:spPr/>
        <p:txBody>
          <a:bodyPr/>
          <a:lstStyle/>
          <a:p>
            <a:fld id="{9EE5C547-0364-4A0E-8B33-FBFF4D9A8AEA}" type="datetimeFigureOut">
              <a:rPr lang="en-GB" smtClean="0"/>
              <a:t>29/04/2022</a:t>
            </a:fld>
            <a:endParaRPr lang="en-GB"/>
          </a:p>
        </p:txBody>
      </p:sp>
      <p:sp>
        <p:nvSpPr>
          <p:cNvPr id="6" name="Footer Placeholder 5">
            <a:extLst>
              <a:ext uri="{FF2B5EF4-FFF2-40B4-BE49-F238E27FC236}">
                <a16:creationId xmlns:a16="http://schemas.microsoft.com/office/drawing/2014/main" id="{795F7CE3-69AC-44A4-91D5-A56D20694E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D60CA6-6B06-4BF9-864B-C27055A6D8A6}"/>
              </a:ext>
            </a:extLst>
          </p:cNvPr>
          <p:cNvSpPr>
            <a:spLocks noGrp="1"/>
          </p:cNvSpPr>
          <p:nvPr>
            <p:ph type="sldNum" sz="quarter" idx="12"/>
          </p:nvPr>
        </p:nvSpPr>
        <p:spPr/>
        <p:txBody>
          <a:bodyPr/>
          <a:lstStyle/>
          <a:p>
            <a:fld id="{B410EB5C-2669-4044-8536-D7BA850AE15D}" type="slidenum">
              <a:rPr lang="en-GB" smtClean="0"/>
              <a:t>‹#›</a:t>
            </a:fld>
            <a:endParaRPr lang="en-GB"/>
          </a:p>
        </p:txBody>
      </p:sp>
    </p:spTree>
    <p:extLst>
      <p:ext uri="{BB962C8B-B14F-4D97-AF65-F5344CB8AC3E}">
        <p14:creationId xmlns:p14="http://schemas.microsoft.com/office/powerpoint/2010/main" val="384777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F67B1F-2555-40C5-BC20-1BD3B668DC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FE708F-900C-4887-AD9B-8CADA747D0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BBB260-7A61-4368-8140-2CDB69064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5C547-0364-4A0E-8B33-FBFF4D9A8AEA}" type="datetimeFigureOut">
              <a:rPr lang="en-GB" smtClean="0"/>
              <a:t>29/04/2022</a:t>
            </a:fld>
            <a:endParaRPr lang="en-GB"/>
          </a:p>
        </p:txBody>
      </p:sp>
      <p:sp>
        <p:nvSpPr>
          <p:cNvPr id="5" name="Footer Placeholder 4">
            <a:extLst>
              <a:ext uri="{FF2B5EF4-FFF2-40B4-BE49-F238E27FC236}">
                <a16:creationId xmlns:a16="http://schemas.microsoft.com/office/drawing/2014/main" id="{F8E48F3B-4EF0-4BD4-9890-43A6E10BB2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11121FE-C006-4FF6-B72F-CD4FAEFEDB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0EB5C-2669-4044-8536-D7BA850AE15D}" type="slidenum">
              <a:rPr lang="en-GB" smtClean="0"/>
              <a:t>‹#›</a:t>
            </a:fld>
            <a:endParaRPr lang="en-GB"/>
          </a:p>
        </p:txBody>
      </p:sp>
    </p:spTree>
    <p:extLst>
      <p:ext uri="{BB962C8B-B14F-4D97-AF65-F5344CB8AC3E}">
        <p14:creationId xmlns:p14="http://schemas.microsoft.com/office/powerpoint/2010/main" val="28747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A64FDE-546C-4D0E-936B-03C186E2BED8}"/>
              </a:ext>
            </a:extLst>
          </p:cNvPr>
          <p:cNvSpPr>
            <a:spLocks noGrp="1"/>
          </p:cNvSpPr>
          <p:nvPr>
            <p:ph type="ctrTitle"/>
          </p:nvPr>
        </p:nvSpPr>
        <p:spPr>
          <a:xfrm>
            <a:off x="660042" y="891652"/>
            <a:ext cx="4412021" cy="1380493"/>
          </a:xfrm>
        </p:spPr>
        <p:txBody>
          <a:bodyPr anchor="b">
            <a:normAutofit/>
          </a:bodyPr>
          <a:lstStyle/>
          <a:p>
            <a:pPr algn="r"/>
            <a:r>
              <a:rPr lang="en-GB" sz="4000" dirty="0">
                <a:solidFill>
                  <a:srgbClr val="FFFFFF"/>
                </a:solidFill>
              </a:rPr>
              <a:t>Clive Hamilton</a:t>
            </a:r>
            <a:br>
              <a:rPr lang="en-GB" sz="4000" dirty="0">
                <a:solidFill>
                  <a:srgbClr val="FFFFFF"/>
                </a:solidFill>
              </a:rPr>
            </a:br>
            <a:r>
              <a:rPr lang="en-GB" sz="1800" dirty="0">
                <a:solidFill>
                  <a:srgbClr val="FFFFFF"/>
                </a:solidFill>
              </a:rPr>
              <a:t>Vice Chair to the Board of Trustee`s</a:t>
            </a:r>
            <a:endParaRPr lang="en-GB" sz="4000" dirty="0">
              <a:solidFill>
                <a:srgbClr val="FFFFFF"/>
              </a:solidFill>
            </a:endParaRPr>
          </a:p>
        </p:txBody>
      </p:sp>
      <p:pic>
        <p:nvPicPr>
          <p:cNvPr id="5" name="Picture 4" descr="Logo, company name&#10;&#10;Description automatically generated">
            <a:extLst>
              <a:ext uri="{FF2B5EF4-FFF2-40B4-BE49-F238E27FC236}">
                <a16:creationId xmlns:a16="http://schemas.microsoft.com/office/drawing/2014/main" id="{CB9B95B1-0674-4C52-8A5F-4BCCF82CCB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7419" y="1459605"/>
            <a:ext cx="3938790" cy="3938790"/>
          </a:xfrm>
          <a:prstGeom prst="rect">
            <a:avLst/>
          </a:prstGeom>
        </p:spPr>
      </p:pic>
      <p:pic>
        <p:nvPicPr>
          <p:cNvPr id="7" name="Picture 6" descr="A person in a blue shirt&#10;&#10;Description automatically generated with low confidence">
            <a:extLst>
              <a:ext uri="{FF2B5EF4-FFF2-40B4-BE49-F238E27FC236}">
                <a16:creationId xmlns:a16="http://schemas.microsoft.com/office/drawing/2014/main" id="{D5C069D8-4C85-4AEB-9F19-6020210E03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7673" y="2628758"/>
            <a:ext cx="2152650" cy="2047875"/>
          </a:xfrm>
          <a:prstGeom prst="rect">
            <a:avLst/>
          </a:prstGeom>
        </p:spPr>
      </p:pic>
      <p:sp>
        <p:nvSpPr>
          <p:cNvPr id="21" name="Title 1">
            <a:extLst>
              <a:ext uri="{FF2B5EF4-FFF2-40B4-BE49-F238E27FC236}">
                <a16:creationId xmlns:a16="http://schemas.microsoft.com/office/drawing/2014/main" id="{EBBBABFB-015C-4300-A81C-A234BBDD0901}"/>
              </a:ext>
            </a:extLst>
          </p:cNvPr>
          <p:cNvSpPr txBox="1">
            <a:spLocks/>
          </p:cNvSpPr>
          <p:nvPr/>
        </p:nvSpPr>
        <p:spPr>
          <a:xfrm>
            <a:off x="771893" y="4881744"/>
            <a:ext cx="4412021" cy="138049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sz="2800" dirty="0">
                <a:solidFill>
                  <a:srgbClr val="FFFFFF"/>
                </a:solidFill>
              </a:rPr>
              <a:t>Thoughts From Business</a:t>
            </a:r>
            <a:br>
              <a:rPr lang="en-GB" sz="2800" dirty="0">
                <a:solidFill>
                  <a:srgbClr val="FFFFFF"/>
                </a:solidFill>
              </a:rPr>
            </a:br>
            <a:endParaRPr lang="en-GB" sz="2800" dirty="0">
              <a:solidFill>
                <a:srgbClr val="FFFFFF"/>
              </a:solidFill>
            </a:endParaRPr>
          </a:p>
        </p:txBody>
      </p:sp>
    </p:spTree>
    <p:extLst>
      <p:ext uri="{BB962C8B-B14F-4D97-AF65-F5344CB8AC3E}">
        <p14:creationId xmlns:p14="http://schemas.microsoft.com/office/powerpoint/2010/main" val="312392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9B1EFF-8E60-4359-9B99-8BF9154529A7}"/>
              </a:ext>
            </a:extLst>
          </p:cNvPr>
          <p:cNvSpPr>
            <a:spLocks noGrp="1"/>
          </p:cNvSpPr>
          <p:nvPr>
            <p:ph type="title"/>
          </p:nvPr>
        </p:nvSpPr>
        <p:spPr>
          <a:xfrm>
            <a:off x="1136397" y="502020"/>
            <a:ext cx="5323715" cy="1642970"/>
          </a:xfrm>
        </p:spPr>
        <p:txBody>
          <a:bodyPr vert="horz" lIns="91440" tIns="45720" rIns="91440" bIns="45720" rtlCol="0" anchor="b">
            <a:normAutofit/>
          </a:bodyPr>
          <a:lstStyle/>
          <a:p>
            <a:r>
              <a:rPr lang="en-US" sz="4000" kern="1200">
                <a:solidFill>
                  <a:schemeClr val="tx1"/>
                </a:solidFill>
                <a:latin typeface="+mj-lt"/>
                <a:ea typeface="+mj-ea"/>
                <a:cs typeface="+mj-cs"/>
              </a:rPr>
              <a:t>Points of Interest</a:t>
            </a:r>
          </a:p>
        </p:txBody>
      </p:sp>
      <p:sp>
        <p:nvSpPr>
          <p:cNvPr id="4" name="Text Placeholder 3">
            <a:extLst>
              <a:ext uri="{FF2B5EF4-FFF2-40B4-BE49-F238E27FC236}">
                <a16:creationId xmlns:a16="http://schemas.microsoft.com/office/drawing/2014/main" id="{9D4D5BFB-403F-4F78-8DD1-311941A56F1B}"/>
              </a:ext>
            </a:extLst>
          </p:cNvPr>
          <p:cNvSpPr>
            <a:spLocks noGrp="1"/>
          </p:cNvSpPr>
          <p:nvPr>
            <p:ph type="body" sz="half" idx="2"/>
          </p:nvPr>
        </p:nvSpPr>
        <p:spPr>
          <a:xfrm>
            <a:off x="1144923" y="2405894"/>
            <a:ext cx="5315189" cy="3535083"/>
          </a:xfrm>
        </p:spPr>
        <p:txBody>
          <a:bodyPr vert="horz" lIns="91440" tIns="45720" rIns="91440" bIns="45720" rtlCol="0" anchor="t">
            <a:normAutofit/>
          </a:bodyPr>
          <a:lstStyle/>
          <a:p>
            <a:pPr indent="-228600">
              <a:buFont typeface="Arial" panose="020B0604020202020204" pitchFamily="34" charset="0"/>
              <a:buChar char="•"/>
            </a:pPr>
            <a:r>
              <a:rPr lang="en-US" sz="2000" dirty="0"/>
              <a:t>My Background</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How I got into Business</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Drivers in Supporting Armed Forces</a:t>
            </a:r>
          </a:p>
          <a:p>
            <a:pPr indent="-228600">
              <a:buFont typeface="Arial" panose="020B0604020202020204" pitchFamily="34" charset="0"/>
              <a:buChar char="•"/>
            </a:pPr>
            <a:endParaRPr lang="en-US" sz="2000" dirty="0"/>
          </a:p>
          <a:p>
            <a:pPr indent="-228600">
              <a:buFont typeface="Arial" panose="020B0604020202020204" pitchFamily="34" charset="0"/>
              <a:buChar char="•"/>
            </a:pPr>
            <a:r>
              <a:rPr lang="en-US" sz="2000" dirty="0"/>
              <a:t>Why Woody`s </a:t>
            </a:r>
          </a:p>
          <a:p>
            <a:pPr indent="-228600">
              <a:buFont typeface="Arial" panose="020B0604020202020204" pitchFamily="34" charset="0"/>
              <a:buChar char="•"/>
            </a:pPr>
            <a:endParaRPr lang="en-US" sz="2000" dirty="0"/>
          </a:p>
          <a:p>
            <a:pPr indent="-228600">
              <a:buFont typeface="Arial" panose="020B0604020202020204" pitchFamily="34" charset="0"/>
              <a:buChar char="•"/>
            </a:pPr>
            <a:endParaRPr lang="en-US" sz="2000" dirty="0"/>
          </a:p>
        </p:txBody>
      </p:sp>
      <p:sp>
        <p:nvSpPr>
          <p:cNvPr id="12" name="Rectangle 1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EAA9BA99-4EEF-4B12-86D3-A6360C33EA70}"/>
              </a:ext>
            </a:extLst>
          </p:cNvPr>
          <p:cNvPicPr>
            <a:picLocks noGrp="1" noChangeAspect="1"/>
          </p:cNvPicPr>
          <p:nvPr>
            <p:ph idx="1"/>
          </p:nvPr>
        </p:nvPicPr>
        <p:blipFill>
          <a:blip r:embed="rId3"/>
          <a:stretch>
            <a:fillRect/>
          </a:stretch>
        </p:blipFill>
        <p:spPr>
          <a:xfrm>
            <a:off x="7101604" y="1338509"/>
            <a:ext cx="4170530" cy="4180981"/>
          </a:xfrm>
          <a:prstGeom prst="rect">
            <a:avLst/>
          </a:prstGeom>
        </p:spPr>
      </p:pic>
    </p:spTree>
    <p:extLst>
      <p:ext uri="{BB962C8B-B14F-4D97-AF65-F5344CB8AC3E}">
        <p14:creationId xmlns:p14="http://schemas.microsoft.com/office/powerpoint/2010/main" val="172894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9914-6189-4A3B-B033-E2FD19946435}"/>
              </a:ext>
            </a:extLst>
          </p:cNvPr>
          <p:cNvSpPr>
            <a:spLocks noGrp="1"/>
          </p:cNvSpPr>
          <p:nvPr>
            <p:ph type="title"/>
          </p:nvPr>
        </p:nvSpPr>
        <p:spPr>
          <a:xfrm>
            <a:off x="838200" y="365125"/>
            <a:ext cx="2571572" cy="463817"/>
          </a:xfrm>
        </p:spPr>
        <p:txBody>
          <a:bodyPr>
            <a:normAutofit fontScale="90000"/>
          </a:bodyPr>
          <a:lstStyle/>
          <a:p>
            <a:r>
              <a:rPr lang="en-GB" sz="2800" dirty="0"/>
              <a:t>My Background</a:t>
            </a:r>
          </a:p>
        </p:txBody>
      </p:sp>
      <p:pic>
        <p:nvPicPr>
          <p:cNvPr id="3" name="Picture 2">
            <a:extLst>
              <a:ext uri="{FF2B5EF4-FFF2-40B4-BE49-F238E27FC236}">
                <a16:creationId xmlns:a16="http://schemas.microsoft.com/office/drawing/2014/main" id="{4BF51312-A8FF-43BD-A51C-4E5A732EC596}"/>
              </a:ext>
            </a:extLst>
          </p:cNvPr>
          <p:cNvPicPr>
            <a:picLocks noChangeAspect="1"/>
          </p:cNvPicPr>
          <p:nvPr/>
        </p:nvPicPr>
        <p:blipFill>
          <a:blip r:embed="rId3"/>
          <a:stretch>
            <a:fillRect/>
          </a:stretch>
        </p:blipFill>
        <p:spPr>
          <a:xfrm>
            <a:off x="10836661" y="0"/>
            <a:ext cx="1355339" cy="1357321"/>
          </a:xfrm>
          <a:prstGeom prst="rect">
            <a:avLst/>
          </a:prstGeom>
        </p:spPr>
      </p:pic>
      <p:pic>
        <p:nvPicPr>
          <p:cNvPr id="4" name="Picture 3">
            <a:extLst>
              <a:ext uri="{FF2B5EF4-FFF2-40B4-BE49-F238E27FC236}">
                <a16:creationId xmlns:a16="http://schemas.microsoft.com/office/drawing/2014/main" id="{61E4DD48-E3B8-4CBB-B088-D084B5C35FF2}"/>
              </a:ext>
            </a:extLst>
          </p:cNvPr>
          <p:cNvPicPr>
            <a:picLocks noChangeAspect="1"/>
          </p:cNvPicPr>
          <p:nvPr/>
        </p:nvPicPr>
        <p:blipFill>
          <a:blip r:embed="rId4"/>
          <a:stretch>
            <a:fillRect/>
          </a:stretch>
        </p:blipFill>
        <p:spPr>
          <a:xfrm>
            <a:off x="838200" y="944418"/>
            <a:ext cx="2512002" cy="1256001"/>
          </a:xfrm>
          <a:prstGeom prst="rect">
            <a:avLst/>
          </a:prstGeom>
        </p:spPr>
      </p:pic>
      <p:sp>
        <p:nvSpPr>
          <p:cNvPr id="5" name="TextBox 4">
            <a:extLst>
              <a:ext uri="{FF2B5EF4-FFF2-40B4-BE49-F238E27FC236}">
                <a16:creationId xmlns:a16="http://schemas.microsoft.com/office/drawing/2014/main" id="{49DBF868-5E97-449D-B035-B253BBF41407}"/>
              </a:ext>
            </a:extLst>
          </p:cNvPr>
          <p:cNvSpPr txBox="1"/>
          <p:nvPr/>
        </p:nvSpPr>
        <p:spPr>
          <a:xfrm>
            <a:off x="3409772" y="1280030"/>
            <a:ext cx="2323818" cy="584775"/>
          </a:xfrm>
          <a:prstGeom prst="rect">
            <a:avLst/>
          </a:prstGeom>
          <a:noFill/>
        </p:spPr>
        <p:txBody>
          <a:bodyPr wrap="square" rtlCol="0">
            <a:spAutoFit/>
          </a:bodyPr>
          <a:lstStyle/>
          <a:p>
            <a:pPr algn="ctr"/>
            <a:r>
              <a:rPr lang="en-GB" sz="1600" dirty="0"/>
              <a:t>National Sea Training College</a:t>
            </a:r>
          </a:p>
        </p:txBody>
      </p:sp>
      <p:pic>
        <p:nvPicPr>
          <p:cNvPr id="6" name="Picture 5">
            <a:extLst>
              <a:ext uri="{FF2B5EF4-FFF2-40B4-BE49-F238E27FC236}">
                <a16:creationId xmlns:a16="http://schemas.microsoft.com/office/drawing/2014/main" id="{B9C42DD7-2D8A-44BA-A28B-E2ABD61ECB1D}"/>
              </a:ext>
            </a:extLst>
          </p:cNvPr>
          <p:cNvPicPr>
            <a:picLocks noChangeAspect="1"/>
          </p:cNvPicPr>
          <p:nvPr/>
        </p:nvPicPr>
        <p:blipFill>
          <a:blip r:embed="rId5"/>
          <a:stretch>
            <a:fillRect/>
          </a:stretch>
        </p:blipFill>
        <p:spPr>
          <a:xfrm>
            <a:off x="6411260" y="944418"/>
            <a:ext cx="2611185" cy="1305593"/>
          </a:xfrm>
          <a:prstGeom prst="rect">
            <a:avLst/>
          </a:prstGeom>
        </p:spPr>
      </p:pic>
      <p:sp>
        <p:nvSpPr>
          <p:cNvPr id="7" name="TextBox 6">
            <a:extLst>
              <a:ext uri="{FF2B5EF4-FFF2-40B4-BE49-F238E27FC236}">
                <a16:creationId xmlns:a16="http://schemas.microsoft.com/office/drawing/2014/main" id="{355A4625-807B-483C-B826-C02B3BCD0927}"/>
              </a:ext>
            </a:extLst>
          </p:cNvPr>
          <p:cNvSpPr txBox="1"/>
          <p:nvPr/>
        </p:nvSpPr>
        <p:spPr>
          <a:xfrm>
            <a:off x="9157058" y="1298760"/>
            <a:ext cx="2135695" cy="584775"/>
          </a:xfrm>
          <a:prstGeom prst="rect">
            <a:avLst/>
          </a:prstGeom>
          <a:noFill/>
        </p:spPr>
        <p:txBody>
          <a:bodyPr wrap="square" rtlCol="0">
            <a:spAutoFit/>
          </a:bodyPr>
          <a:lstStyle/>
          <a:p>
            <a:pPr algn="ctr"/>
            <a:r>
              <a:rPr lang="en-GB" sz="1600" dirty="0"/>
              <a:t>Royal Fleet </a:t>
            </a:r>
          </a:p>
          <a:p>
            <a:pPr algn="ctr"/>
            <a:r>
              <a:rPr lang="en-GB" sz="1600" dirty="0"/>
              <a:t>Auxiliary</a:t>
            </a:r>
          </a:p>
        </p:txBody>
      </p:sp>
      <p:pic>
        <p:nvPicPr>
          <p:cNvPr id="8" name="Picture 7">
            <a:extLst>
              <a:ext uri="{FF2B5EF4-FFF2-40B4-BE49-F238E27FC236}">
                <a16:creationId xmlns:a16="http://schemas.microsoft.com/office/drawing/2014/main" id="{C6CFEEE5-EEE8-4150-BB9B-4F981F141F73}"/>
              </a:ext>
            </a:extLst>
          </p:cNvPr>
          <p:cNvPicPr>
            <a:picLocks noChangeAspect="1"/>
          </p:cNvPicPr>
          <p:nvPr/>
        </p:nvPicPr>
        <p:blipFill>
          <a:blip r:embed="rId6"/>
          <a:stretch>
            <a:fillRect/>
          </a:stretch>
        </p:blipFill>
        <p:spPr>
          <a:xfrm>
            <a:off x="838200" y="2397203"/>
            <a:ext cx="2512002" cy="1256001"/>
          </a:xfrm>
          <a:prstGeom prst="rect">
            <a:avLst/>
          </a:prstGeom>
        </p:spPr>
      </p:pic>
      <p:sp>
        <p:nvSpPr>
          <p:cNvPr id="9" name="TextBox 8">
            <a:extLst>
              <a:ext uri="{FF2B5EF4-FFF2-40B4-BE49-F238E27FC236}">
                <a16:creationId xmlns:a16="http://schemas.microsoft.com/office/drawing/2014/main" id="{ED046D53-0088-47C8-BFD1-7D01E73A47A1}"/>
              </a:ext>
            </a:extLst>
          </p:cNvPr>
          <p:cNvSpPr txBox="1"/>
          <p:nvPr/>
        </p:nvSpPr>
        <p:spPr>
          <a:xfrm>
            <a:off x="3429009" y="2788436"/>
            <a:ext cx="1930642" cy="338554"/>
          </a:xfrm>
          <a:prstGeom prst="rect">
            <a:avLst/>
          </a:prstGeom>
          <a:noFill/>
        </p:spPr>
        <p:txBody>
          <a:bodyPr wrap="square" rtlCol="0">
            <a:spAutoFit/>
          </a:bodyPr>
          <a:lstStyle/>
          <a:p>
            <a:pPr algn="ctr"/>
            <a:r>
              <a:rPr lang="en-GB" sz="1600" dirty="0"/>
              <a:t>RFA Engadine</a:t>
            </a:r>
          </a:p>
        </p:txBody>
      </p:sp>
      <p:pic>
        <p:nvPicPr>
          <p:cNvPr id="10" name="Picture 9">
            <a:extLst>
              <a:ext uri="{FF2B5EF4-FFF2-40B4-BE49-F238E27FC236}">
                <a16:creationId xmlns:a16="http://schemas.microsoft.com/office/drawing/2014/main" id="{3ED1A9D7-447C-4D5E-B026-F8B1AAF53D73}"/>
              </a:ext>
            </a:extLst>
          </p:cNvPr>
          <p:cNvPicPr>
            <a:picLocks noChangeAspect="1"/>
          </p:cNvPicPr>
          <p:nvPr/>
        </p:nvPicPr>
        <p:blipFill>
          <a:blip r:embed="rId7"/>
          <a:stretch>
            <a:fillRect/>
          </a:stretch>
        </p:blipFill>
        <p:spPr>
          <a:xfrm>
            <a:off x="6411260" y="2347611"/>
            <a:ext cx="2610046" cy="1305593"/>
          </a:xfrm>
          <a:prstGeom prst="rect">
            <a:avLst/>
          </a:prstGeom>
        </p:spPr>
      </p:pic>
      <p:sp>
        <p:nvSpPr>
          <p:cNvPr id="11" name="TextBox 10">
            <a:extLst>
              <a:ext uri="{FF2B5EF4-FFF2-40B4-BE49-F238E27FC236}">
                <a16:creationId xmlns:a16="http://schemas.microsoft.com/office/drawing/2014/main" id="{90A1D3AB-00A2-4555-A43A-A23FF8DFF143}"/>
              </a:ext>
            </a:extLst>
          </p:cNvPr>
          <p:cNvSpPr txBox="1"/>
          <p:nvPr/>
        </p:nvSpPr>
        <p:spPr>
          <a:xfrm>
            <a:off x="8963854" y="2831130"/>
            <a:ext cx="2135695" cy="338554"/>
          </a:xfrm>
          <a:prstGeom prst="rect">
            <a:avLst/>
          </a:prstGeom>
          <a:noFill/>
        </p:spPr>
        <p:txBody>
          <a:bodyPr wrap="square" rtlCol="0">
            <a:spAutoFit/>
          </a:bodyPr>
          <a:lstStyle/>
          <a:p>
            <a:pPr algn="ctr"/>
            <a:r>
              <a:rPr lang="en-GB" sz="1600" dirty="0"/>
              <a:t>Falklands Conflict</a:t>
            </a:r>
          </a:p>
        </p:txBody>
      </p:sp>
      <p:pic>
        <p:nvPicPr>
          <p:cNvPr id="12" name="Picture 11">
            <a:extLst>
              <a:ext uri="{FF2B5EF4-FFF2-40B4-BE49-F238E27FC236}">
                <a16:creationId xmlns:a16="http://schemas.microsoft.com/office/drawing/2014/main" id="{713AFBAC-B4EF-4144-BA46-CDFBAF443498}"/>
              </a:ext>
            </a:extLst>
          </p:cNvPr>
          <p:cNvPicPr>
            <a:picLocks noChangeAspect="1"/>
          </p:cNvPicPr>
          <p:nvPr/>
        </p:nvPicPr>
        <p:blipFill>
          <a:blip r:embed="rId8"/>
          <a:stretch>
            <a:fillRect/>
          </a:stretch>
        </p:blipFill>
        <p:spPr>
          <a:xfrm>
            <a:off x="3583999" y="3653204"/>
            <a:ext cx="2512001" cy="1256000"/>
          </a:xfrm>
          <a:prstGeom prst="rect">
            <a:avLst/>
          </a:prstGeom>
        </p:spPr>
      </p:pic>
      <p:sp>
        <p:nvSpPr>
          <p:cNvPr id="13" name="TextBox 12">
            <a:extLst>
              <a:ext uri="{FF2B5EF4-FFF2-40B4-BE49-F238E27FC236}">
                <a16:creationId xmlns:a16="http://schemas.microsoft.com/office/drawing/2014/main" id="{8FEA8619-112E-4375-9D49-2EE9A8A61F17}"/>
              </a:ext>
            </a:extLst>
          </p:cNvPr>
          <p:cNvSpPr txBox="1"/>
          <p:nvPr/>
        </p:nvSpPr>
        <p:spPr>
          <a:xfrm>
            <a:off x="838200" y="4078207"/>
            <a:ext cx="2550476" cy="338554"/>
          </a:xfrm>
          <a:prstGeom prst="rect">
            <a:avLst/>
          </a:prstGeom>
          <a:noFill/>
        </p:spPr>
        <p:txBody>
          <a:bodyPr wrap="square" rtlCol="0">
            <a:spAutoFit/>
          </a:bodyPr>
          <a:lstStyle/>
          <a:p>
            <a:pPr algn="ctr"/>
            <a:r>
              <a:rPr lang="en-GB" sz="1600" dirty="0"/>
              <a:t>Algeria &amp; North Africa</a:t>
            </a:r>
          </a:p>
        </p:txBody>
      </p:sp>
      <p:sp>
        <p:nvSpPr>
          <p:cNvPr id="14" name="TextBox 13">
            <a:extLst>
              <a:ext uri="{FF2B5EF4-FFF2-40B4-BE49-F238E27FC236}">
                <a16:creationId xmlns:a16="http://schemas.microsoft.com/office/drawing/2014/main" id="{EED85FDF-C2F3-451C-A3EE-B6A728AC08A8}"/>
              </a:ext>
            </a:extLst>
          </p:cNvPr>
          <p:cNvSpPr txBox="1"/>
          <p:nvPr/>
        </p:nvSpPr>
        <p:spPr>
          <a:xfrm>
            <a:off x="6441045" y="4117279"/>
            <a:ext cx="2550476" cy="338554"/>
          </a:xfrm>
          <a:prstGeom prst="rect">
            <a:avLst/>
          </a:prstGeom>
          <a:noFill/>
        </p:spPr>
        <p:txBody>
          <a:bodyPr wrap="square" rtlCol="0">
            <a:spAutoFit/>
          </a:bodyPr>
          <a:lstStyle/>
          <a:p>
            <a:pPr algn="ctr"/>
            <a:r>
              <a:rPr lang="en-GB" sz="1600" dirty="0"/>
              <a:t>North Sea oil &amp; gas rigs</a:t>
            </a:r>
          </a:p>
        </p:txBody>
      </p:sp>
      <p:pic>
        <p:nvPicPr>
          <p:cNvPr id="15" name="Picture 14">
            <a:extLst>
              <a:ext uri="{FF2B5EF4-FFF2-40B4-BE49-F238E27FC236}">
                <a16:creationId xmlns:a16="http://schemas.microsoft.com/office/drawing/2014/main" id="{5B10F6B3-5FBC-4A3F-B814-238D6B474F40}"/>
              </a:ext>
            </a:extLst>
          </p:cNvPr>
          <p:cNvPicPr>
            <a:picLocks noChangeAspect="1"/>
          </p:cNvPicPr>
          <p:nvPr/>
        </p:nvPicPr>
        <p:blipFill>
          <a:blip r:embed="rId9"/>
          <a:stretch>
            <a:fillRect/>
          </a:stretch>
        </p:blipFill>
        <p:spPr>
          <a:xfrm>
            <a:off x="9157058" y="3653204"/>
            <a:ext cx="2610046" cy="1255999"/>
          </a:xfrm>
          <a:prstGeom prst="rect">
            <a:avLst/>
          </a:prstGeom>
        </p:spPr>
      </p:pic>
      <p:pic>
        <p:nvPicPr>
          <p:cNvPr id="16" name="Picture 15">
            <a:extLst>
              <a:ext uri="{FF2B5EF4-FFF2-40B4-BE49-F238E27FC236}">
                <a16:creationId xmlns:a16="http://schemas.microsoft.com/office/drawing/2014/main" id="{46FBF4FC-D19B-4A68-99E4-15CDA6A51A47}"/>
              </a:ext>
            </a:extLst>
          </p:cNvPr>
          <p:cNvPicPr>
            <a:picLocks noChangeAspect="1"/>
          </p:cNvPicPr>
          <p:nvPr/>
        </p:nvPicPr>
        <p:blipFill>
          <a:blip r:embed="rId10"/>
          <a:stretch>
            <a:fillRect/>
          </a:stretch>
        </p:blipFill>
        <p:spPr>
          <a:xfrm>
            <a:off x="2173009" y="5215253"/>
            <a:ext cx="2512001" cy="1255999"/>
          </a:xfrm>
          <a:prstGeom prst="rect">
            <a:avLst/>
          </a:prstGeom>
        </p:spPr>
      </p:pic>
      <p:sp>
        <p:nvSpPr>
          <p:cNvPr id="17" name="TextBox 16">
            <a:extLst>
              <a:ext uri="{FF2B5EF4-FFF2-40B4-BE49-F238E27FC236}">
                <a16:creationId xmlns:a16="http://schemas.microsoft.com/office/drawing/2014/main" id="{24ABF09B-48AD-4F91-B839-95093C56BF75}"/>
              </a:ext>
            </a:extLst>
          </p:cNvPr>
          <p:cNvSpPr txBox="1"/>
          <p:nvPr/>
        </p:nvSpPr>
        <p:spPr>
          <a:xfrm>
            <a:off x="4269631" y="5504698"/>
            <a:ext cx="2550476" cy="338554"/>
          </a:xfrm>
          <a:prstGeom prst="rect">
            <a:avLst/>
          </a:prstGeom>
          <a:noFill/>
        </p:spPr>
        <p:txBody>
          <a:bodyPr wrap="square" rtlCol="0">
            <a:spAutoFit/>
          </a:bodyPr>
          <a:lstStyle/>
          <a:p>
            <a:pPr algn="ctr"/>
            <a:r>
              <a:rPr lang="en-GB" sz="1600" dirty="0"/>
              <a:t>Kirby salesman …</a:t>
            </a:r>
          </a:p>
        </p:txBody>
      </p:sp>
    </p:spTree>
    <p:extLst>
      <p:ext uri="{BB962C8B-B14F-4D97-AF65-F5344CB8AC3E}">
        <p14:creationId xmlns:p14="http://schemas.microsoft.com/office/powerpoint/2010/main" val="212769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AB8A1AEE-66ED-43C2-A4EC-AD7DBAB92CCB}"/>
              </a:ext>
            </a:extLst>
          </p:cNvPr>
          <p:cNvSpPr>
            <a:spLocks noGrp="1"/>
          </p:cNvSpPr>
          <p:nvPr>
            <p:ph type="title"/>
          </p:nvPr>
        </p:nvSpPr>
        <p:spPr>
          <a:xfrm>
            <a:off x="457201" y="185669"/>
            <a:ext cx="2222379" cy="492991"/>
          </a:xfrm>
        </p:spPr>
        <p:txBody>
          <a:bodyPr vert="horz" lIns="91440" tIns="45720" rIns="91440" bIns="45720" rtlCol="0" anchor="t">
            <a:normAutofit/>
          </a:bodyPr>
          <a:lstStyle/>
          <a:p>
            <a:r>
              <a:rPr lang="en-US" sz="2800" dirty="0"/>
              <a:t>Into Business</a:t>
            </a:r>
          </a:p>
        </p:txBody>
      </p:sp>
      <p:sp>
        <p:nvSpPr>
          <p:cNvPr id="12" name="Rectangle 11">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36A6271-5D34-4150-B4B7-76BA385540DE}"/>
              </a:ext>
            </a:extLst>
          </p:cNvPr>
          <p:cNvPicPr>
            <a:picLocks noChangeAspect="1"/>
          </p:cNvPicPr>
          <p:nvPr/>
        </p:nvPicPr>
        <p:blipFill rotWithShape="1">
          <a:blip r:embed="rId3"/>
          <a:srcRect r="-2" b="21658"/>
          <a:stretch/>
        </p:blipFill>
        <p:spPr>
          <a:xfrm>
            <a:off x="576352" y="822608"/>
            <a:ext cx="1104334" cy="1104334"/>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D81363F9-AD67-45E9-89AD-869E34E70075}"/>
              </a:ext>
            </a:extLst>
          </p:cNvPr>
          <p:cNvPicPr>
            <a:picLocks noChangeAspect="1"/>
          </p:cNvPicPr>
          <p:nvPr/>
        </p:nvPicPr>
        <p:blipFill>
          <a:blip r:embed="rId4"/>
          <a:stretch>
            <a:fillRect/>
          </a:stretch>
        </p:blipFill>
        <p:spPr>
          <a:xfrm>
            <a:off x="6752935" y="2056599"/>
            <a:ext cx="2740793" cy="2744801"/>
          </a:xfrm>
          <a:prstGeom prst="ellipse">
            <a:avLst/>
          </a:prstGeom>
          <a:ln>
            <a:noFill/>
          </a:ln>
          <a:effectLst>
            <a:softEdge rad="112500"/>
          </a:effectLst>
        </p:spPr>
      </p:pic>
      <p:pic>
        <p:nvPicPr>
          <p:cNvPr id="6" name="Picture 5">
            <a:extLst>
              <a:ext uri="{FF2B5EF4-FFF2-40B4-BE49-F238E27FC236}">
                <a16:creationId xmlns:a16="http://schemas.microsoft.com/office/drawing/2014/main" id="{063D288C-F898-49DE-8ED6-6884EADF31DE}"/>
              </a:ext>
            </a:extLst>
          </p:cNvPr>
          <p:cNvPicPr>
            <a:picLocks noChangeAspect="1"/>
          </p:cNvPicPr>
          <p:nvPr/>
        </p:nvPicPr>
        <p:blipFill>
          <a:blip r:embed="rId5"/>
          <a:stretch>
            <a:fillRect/>
          </a:stretch>
        </p:blipFill>
        <p:spPr>
          <a:xfrm>
            <a:off x="588569" y="2054138"/>
            <a:ext cx="1104334" cy="1104334"/>
          </a:xfrm>
          <a:prstGeom prst="rect">
            <a:avLst/>
          </a:prstGeom>
        </p:spPr>
      </p:pic>
      <p:pic>
        <p:nvPicPr>
          <p:cNvPr id="7" name="Picture 6">
            <a:extLst>
              <a:ext uri="{FF2B5EF4-FFF2-40B4-BE49-F238E27FC236}">
                <a16:creationId xmlns:a16="http://schemas.microsoft.com/office/drawing/2014/main" id="{D3DB80ED-D813-44EF-8235-B7F1BF143B1A}"/>
              </a:ext>
            </a:extLst>
          </p:cNvPr>
          <p:cNvPicPr>
            <a:picLocks noChangeAspect="1"/>
          </p:cNvPicPr>
          <p:nvPr/>
        </p:nvPicPr>
        <p:blipFill rotWithShape="1">
          <a:blip r:embed="rId6"/>
          <a:srcRect l="18191" r="18319"/>
          <a:stretch/>
        </p:blipFill>
        <p:spPr>
          <a:xfrm>
            <a:off x="588569" y="4204534"/>
            <a:ext cx="1104335" cy="1098725"/>
          </a:xfrm>
          <a:prstGeom prst="rect">
            <a:avLst/>
          </a:prstGeom>
        </p:spPr>
      </p:pic>
      <p:pic>
        <p:nvPicPr>
          <p:cNvPr id="8" name="Picture 7">
            <a:extLst>
              <a:ext uri="{FF2B5EF4-FFF2-40B4-BE49-F238E27FC236}">
                <a16:creationId xmlns:a16="http://schemas.microsoft.com/office/drawing/2014/main" id="{66024EC5-11DD-400C-AD5D-D4427010DD53}"/>
              </a:ext>
            </a:extLst>
          </p:cNvPr>
          <p:cNvPicPr>
            <a:picLocks noChangeAspect="1"/>
          </p:cNvPicPr>
          <p:nvPr/>
        </p:nvPicPr>
        <p:blipFill>
          <a:blip r:embed="rId7"/>
          <a:stretch>
            <a:fillRect/>
          </a:stretch>
        </p:blipFill>
        <p:spPr>
          <a:xfrm>
            <a:off x="576352" y="3082108"/>
            <a:ext cx="1104335" cy="1122426"/>
          </a:xfrm>
          <a:prstGeom prst="rect">
            <a:avLst/>
          </a:prstGeom>
        </p:spPr>
      </p:pic>
      <p:sp>
        <p:nvSpPr>
          <p:cNvPr id="9" name="TextBox 8">
            <a:extLst>
              <a:ext uri="{FF2B5EF4-FFF2-40B4-BE49-F238E27FC236}">
                <a16:creationId xmlns:a16="http://schemas.microsoft.com/office/drawing/2014/main" id="{C7E651EB-E4B4-42EF-BCF6-00027C01C253}"/>
              </a:ext>
            </a:extLst>
          </p:cNvPr>
          <p:cNvSpPr txBox="1"/>
          <p:nvPr/>
        </p:nvSpPr>
        <p:spPr>
          <a:xfrm>
            <a:off x="2340518" y="432164"/>
            <a:ext cx="5126182" cy="6186309"/>
          </a:xfrm>
          <a:prstGeom prst="rect">
            <a:avLst/>
          </a:prstGeom>
          <a:noFill/>
        </p:spPr>
        <p:txBody>
          <a:bodyPr wrap="square" rtlCol="0">
            <a:spAutoFit/>
          </a:bodyPr>
          <a:lstStyle/>
          <a:p>
            <a:pPr marL="285750" indent="-285750">
              <a:buFont typeface="Arial" panose="020B0604020202020204" pitchFamily="34" charset="0"/>
              <a:buChar char="•"/>
            </a:pPr>
            <a:r>
              <a:rPr lang="en-GB" dirty="0"/>
              <a:t>Started selling telex machines into Embassy`s in the 90`s</a:t>
            </a:r>
          </a:p>
          <a:p>
            <a:pPr marL="285750" indent="-285750">
              <a:buFont typeface="Arial" panose="020B0604020202020204" pitchFamily="34" charset="0"/>
              <a:buChar char="•"/>
            </a:pPr>
            <a:r>
              <a:rPr lang="en-GB" dirty="0"/>
              <a:t>Then moved  around companies a couple of times searching for the right fit</a:t>
            </a:r>
          </a:p>
          <a:p>
            <a:pPr marL="285750" indent="-285750">
              <a:buFont typeface="Arial" panose="020B0604020202020204" pitchFamily="34" charset="0"/>
              <a:buChar char="•"/>
            </a:pPr>
            <a:r>
              <a:rPr lang="en-GB" dirty="0"/>
              <a:t>After being with the same company for many years and being close to 50 the owner put the company up for sale</a:t>
            </a:r>
          </a:p>
          <a:p>
            <a:pPr marL="285750" indent="-285750">
              <a:buFont typeface="Arial" panose="020B0604020202020204" pitchFamily="34" charset="0"/>
              <a:buChar char="•"/>
            </a:pPr>
            <a:r>
              <a:rPr lang="en-GB" dirty="0"/>
              <a:t>Do I suddenly become out of work after the sale at 50 with no qualifications as such and watch the other 25 people and families become destined to a similar feat… Or do I pitch for the business…….</a:t>
            </a:r>
          </a:p>
          <a:p>
            <a:pPr marL="285750" indent="-285750">
              <a:buFont typeface="Arial" panose="020B0604020202020204" pitchFamily="34" charset="0"/>
              <a:buChar char="•"/>
            </a:pPr>
            <a:r>
              <a:rPr lang="en-GB" dirty="0"/>
              <a:t>So I re-mortgaged, borrowed what I could, took life savings and the kids savings to put enough on the table to be able to back myself with the banks to raise the investment needed to complete an MBO.</a:t>
            </a:r>
          </a:p>
          <a:p>
            <a:pPr marL="285750" indent="-285750">
              <a:buFont typeface="Arial" panose="020B0604020202020204" pitchFamily="34" charset="0"/>
              <a:buChar char="•"/>
            </a:pPr>
            <a:r>
              <a:rPr lang="en-GB" dirty="0"/>
              <a:t>Secured jobs, changed what we sold and how</a:t>
            </a:r>
          </a:p>
          <a:p>
            <a:pPr marL="285750" indent="-285750">
              <a:buFont typeface="Arial" panose="020B0604020202020204" pitchFamily="34" charset="0"/>
              <a:buChar char="•"/>
            </a:pPr>
            <a:r>
              <a:rPr lang="en-GB" dirty="0"/>
              <a:t>Developed a service driven business</a:t>
            </a:r>
          </a:p>
          <a:p>
            <a:pPr marL="285750" indent="-285750">
              <a:buFont typeface="Arial" panose="020B0604020202020204" pitchFamily="34" charset="0"/>
              <a:buChar char="•"/>
            </a:pPr>
            <a:r>
              <a:rPr lang="en-GB" dirty="0"/>
              <a:t>Then bought 4 other companies over 3 years</a:t>
            </a:r>
          </a:p>
          <a:p>
            <a:pPr marL="285750" indent="-285750">
              <a:buFont typeface="Arial" panose="020B0604020202020204" pitchFamily="34" charset="0"/>
              <a:buChar char="•"/>
            </a:pPr>
            <a:r>
              <a:rPr lang="en-GB" dirty="0"/>
              <a:t>Then in 2020 sold a large shareholding to clear all debts, further secure jobs and ensure family home life was back safe &amp; secure </a:t>
            </a:r>
          </a:p>
        </p:txBody>
      </p:sp>
      <p:pic>
        <p:nvPicPr>
          <p:cNvPr id="11" name="Picture 10">
            <a:extLst>
              <a:ext uri="{FF2B5EF4-FFF2-40B4-BE49-F238E27FC236}">
                <a16:creationId xmlns:a16="http://schemas.microsoft.com/office/drawing/2014/main" id="{65CADD54-C298-43FB-BB3F-9DEE83D80D06}"/>
              </a:ext>
            </a:extLst>
          </p:cNvPr>
          <p:cNvPicPr>
            <a:picLocks noChangeAspect="1"/>
          </p:cNvPicPr>
          <p:nvPr/>
        </p:nvPicPr>
        <p:blipFill>
          <a:blip r:embed="rId8"/>
          <a:stretch>
            <a:fillRect/>
          </a:stretch>
        </p:blipFill>
        <p:spPr>
          <a:xfrm>
            <a:off x="576352" y="5452816"/>
            <a:ext cx="1112042" cy="1112042"/>
          </a:xfrm>
          <a:prstGeom prst="rect">
            <a:avLst/>
          </a:prstGeom>
        </p:spPr>
      </p:pic>
    </p:spTree>
    <p:extLst>
      <p:ext uri="{BB962C8B-B14F-4D97-AF65-F5344CB8AC3E}">
        <p14:creationId xmlns:p14="http://schemas.microsoft.com/office/powerpoint/2010/main" val="4022814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A55B759-31A7-423C-9BC2-A8BC09FE9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78796AF-79A0-47AC-BEFD-BFFC00F96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C4D36233-7BB3-4FE8-B024-4BA0F5AB8554}"/>
              </a:ext>
            </a:extLst>
          </p:cNvPr>
          <p:cNvPicPr>
            <a:picLocks noChangeAspect="1"/>
          </p:cNvPicPr>
          <p:nvPr/>
        </p:nvPicPr>
        <p:blipFill>
          <a:blip r:embed="rId3"/>
          <a:stretch>
            <a:fillRect/>
          </a:stretch>
        </p:blipFill>
        <p:spPr>
          <a:xfrm>
            <a:off x="7264712" y="4535569"/>
            <a:ext cx="4416894" cy="2322431"/>
          </a:xfrm>
          <a:prstGeom prst="rect">
            <a:avLst/>
          </a:prstGeom>
        </p:spPr>
      </p:pic>
      <p:pic>
        <p:nvPicPr>
          <p:cNvPr id="4" name="Picture 3">
            <a:extLst>
              <a:ext uri="{FF2B5EF4-FFF2-40B4-BE49-F238E27FC236}">
                <a16:creationId xmlns:a16="http://schemas.microsoft.com/office/drawing/2014/main" id="{FFBCC934-7821-44E7-9F1C-E1B247B341BF}"/>
              </a:ext>
            </a:extLst>
          </p:cNvPr>
          <p:cNvPicPr>
            <a:picLocks noChangeAspect="1"/>
          </p:cNvPicPr>
          <p:nvPr/>
        </p:nvPicPr>
        <p:blipFill>
          <a:blip r:embed="rId4"/>
          <a:stretch>
            <a:fillRect/>
          </a:stretch>
        </p:blipFill>
        <p:spPr>
          <a:xfrm>
            <a:off x="6418660" y="886425"/>
            <a:ext cx="4252593" cy="946201"/>
          </a:xfrm>
          <a:prstGeom prst="rect">
            <a:avLst/>
          </a:prstGeom>
        </p:spPr>
      </p:pic>
      <p:pic>
        <p:nvPicPr>
          <p:cNvPr id="2" name="Picture 1">
            <a:extLst>
              <a:ext uri="{FF2B5EF4-FFF2-40B4-BE49-F238E27FC236}">
                <a16:creationId xmlns:a16="http://schemas.microsoft.com/office/drawing/2014/main" id="{D7F49A37-8552-4536-A42C-E5FA70501858}"/>
              </a:ext>
            </a:extLst>
          </p:cNvPr>
          <p:cNvPicPr>
            <a:picLocks noChangeAspect="1"/>
          </p:cNvPicPr>
          <p:nvPr/>
        </p:nvPicPr>
        <p:blipFill>
          <a:blip r:embed="rId5"/>
          <a:stretch>
            <a:fillRect/>
          </a:stretch>
        </p:blipFill>
        <p:spPr>
          <a:xfrm>
            <a:off x="10838571" y="0"/>
            <a:ext cx="1353429" cy="1359526"/>
          </a:xfrm>
          <a:prstGeom prst="rect">
            <a:avLst/>
          </a:prstGeom>
        </p:spPr>
      </p:pic>
      <p:pic>
        <p:nvPicPr>
          <p:cNvPr id="10" name="Picture 9">
            <a:extLst>
              <a:ext uri="{FF2B5EF4-FFF2-40B4-BE49-F238E27FC236}">
                <a16:creationId xmlns:a16="http://schemas.microsoft.com/office/drawing/2014/main" id="{965B4EE5-CC48-4929-AFC3-1A3707C9A96A}"/>
              </a:ext>
            </a:extLst>
          </p:cNvPr>
          <p:cNvPicPr>
            <a:picLocks noChangeAspect="1"/>
          </p:cNvPicPr>
          <p:nvPr/>
        </p:nvPicPr>
        <p:blipFill>
          <a:blip r:embed="rId6"/>
          <a:stretch>
            <a:fillRect/>
          </a:stretch>
        </p:blipFill>
        <p:spPr>
          <a:xfrm>
            <a:off x="1191836" y="2313806"/>
            <a:ext cx="2113692" cy="3079627"/>
          </a:xfrm>
          <a:prstGeom prst="ellipse">
            <a:avLst/>
          </a:prstGeom>
          <a:ln>
            <a:noFill/>
          </a:ln>
          <a:effectLst>
            <a:softEdge rad="112500"/>
          </a:effectLst>
        </p:spPr>
      </p:pic>
      <p:sp>
        <p:nvSpPr>
          <p:cNvPr id="11" name="Title 1">
            <a:extLst>
              <a:ext uri="{FF2B5EF4-FFF2-40B4-BE49-F238E27FC236}">
                <a16:creationId xmlns:a16="http://schemas.microsoft.com/office/drawing/2014/main" id="{F1457950-D90B-4F6F-A0D7-DEDD5E92271C}"/>
              </a:ext>
            </a:extLst>
          </p:cNvPr>
          <p:cNvSpPr txBox="1">
            <a:spLocks/>
          </p:cNvSpPr>
          <p:nvPr/>
        </p:nvSpPr>
        <p:spPr>
          <a:xfrm>
            <a:off x="813135" y="186682"/>
            <a:ext cx="2871095" cy="212712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t>Drivers in supporting Armed Forces</a:t>
            </a:r>
          </a:p>
        </p:txBody>
      </p:sp>
      <p:pic>
        <p:nvPicPr>
          <p:cNvPr id="8" name="Picture 7" descr="A couple of men sitting at a table with a drum set&#10;&#10;Description automatically generated with low confidence">
            <a:extLst>
              <a:ext uri="{FF2B5EF4-FFF2-40B4-BE49-F238E27FC236}">
                <a16:creationId xmlns:a16="http://schemas.microsoft.com/office/drawing/2014/main" id="{44553086-24D0-4C0F-8745-A25AE50E77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92693" y="1832626"/>
            <a:ext cx="2896374" cy="2896374"/>
          </a:xfrm>
          <a:prstGeom prst="rect">
            <a:avLst/>
          </a:prstGeom>
        </p:spPr>
      </p:pic>
    </p:spTree>
    <p:extLst>
      <p:ext uri="{BB962C8B-B14F-4D97-AF65-F5344CB8AC3E}">
        <p14:creationId xmlns:p14="http://schemas.microsoft.com/office/powerpoint/2010/main" val="2035720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id="{CA94192C-4018-40A0-9274-1567D6A0EF19}"/>
              </a:ext>
            </a:extLst>
          </p:cNvPr>
          <p:cNvSpPr>
            <a:spLocks noGrp="1"/>
          </p:cNvSpPr>
          <p:nvPr>
            <p:ph type="title"/>
          </p:nvPr>
        </p:nvSpPr>
        <p:spPr>
          <a:xfrm>
            <a:off x="677669" y="2365438"/>
            <a:ext cx="2871095" cy="2127124"/>
          </a:xfrm>
        </p:spPr>
        <p:txBody>
          <a:bodyPr vert="horz" lIns="91440" tIns="45720" rIns="91440" bIns="45720" rtlCol="0" anchor="t">
            <a:normAutofit/>
          </a:bodyPr>
          <a:lstStyle/>
          <a:p>
            <a:r>
              <a:rPr lang="en-US" sz="3600" dirty="0">
                <a:solidFill>
                  <a:schemeClr val="bg1"/>
                </a:solidFill>
              </a:rPr>
              <a:t>Drivers in supporting Armed Forces</a:t>
            </a:r>
          </a:p>
        </p:txBody>
      </p:sp>
      <p:pic>
        <p:nvPicPr>
          <p:cNvPr id="7" name="Content Placeholder 6">
            <a:extLst>
              <a:ext uri="{FF2B5EF4-FFF2-40B4-BE49-F238E27FC236}">
                <a16:creationId xmlns:a16="http://schemas.microsoft.com/office/drawing/2014/main" id="{948976FF-A302-43EA-926E-B5215B525B57}"/>
              </a:ext>
            </a:extLst>
          </p:cNvPr>
          <p:cNvPicPr>
            <a:picLocks noGrp="1" noChangeAspect="1"/>
          </p:cNvPicPr>
          <p:nvPr>
            <p:ph sz="half" idx="1"/>
          </p:nvPr>
        </p:nvPicPr>
        <p:blipFill>
          <a:blip r:embed="rId3"/>
          <a:stretch>
            <a:fillRect/>
          </a:stretch>
        </p:blipFill>
        <p:spPr>
          <a:xfrm>
            <a:off x="6145554" y="1479816"/>
            <a:ext cx="783078" cy="783078"/>
          </a:xfrm>
          <a:prstGeom prst="rect">
            <a:avLst/>
          </a:prstGeom>
        </p:spPr>
      </p:pic>
      <p:pic>
        <p:nvPicPr>
          <p:cNvPr id="17" name="Content Placeholder 16">
            <a:extLst>
              <a:ext uri="{FF2B5EF4-FFF2-40B4-BE49-F238E27FC236}">
                <a16:creationId xmlns:a16="http://schemas.microsoft.com/office/drawing/2014/main" id="{9871A447-7959-4D67-9257-A66BF9B51C2D}"/>
              </a:ext>
            </a:extLst>
          </p:cNvPr>
          <p:cNvPicPr>
            <a:picLocks noGrp="1" noChangeAspect="1"/>
          </p:cNvPicPr>
          <p:nvPr>
            <p:ph sz="half" idx="2"/>
          </p:nvPr>
        </p:nvPicPr>
        <p:blipFill>
          <a:blip r:embed="rId4"/>
          <a:stretch>
            <a:fillRect/>
          </a:stretch>
        </p:blipFill>
        <p:spPr>
          <a:xfrm>
            <a:off x="9064553" y="1488038"/>
            <a:ext cx="2313129" cy="2562472"/>
          </a:xfrm>
          <a:prstGeom prst="rect">
            <a:avLst/>
          </a:prstGeom>
        </p:spPr>
      </p:pic>
      <p:pic>
        <p:nvPicPr>
          <p:cNvPr id="6" name="Picture 5">
            <a:extLst>
              <a:ext uri="{FF2B5EF4-FFF2-40B4-BE49-F238E27FC236}">
                <a16:creationId xmlns:a16="http://schemas.microsoft.com/office/drawing/2014/main" id="{3B1589AF-F0AA-4AF5-B4B3-62C9741DA811}"/>
              </a:ext>
            </a:extLst>
          </p:cNvPr>
          <p:cNvPicPr>
            <a:picLocks noChangeAspect="1"/>
          </p:cNvPicPr>
          <p:nvPr/>
        </p:nvPicPr>
        <p:blipFill>
          <a:blip r:embed="rId5"/>
          <a:stretch>
            <a:fillRect/>
          </a:stretch>
        </p:blipFill>
        <p:spPr>
          <a:xfrm>
            <a:off x="0" y="0"/>
            <a:ext cx="1355339" cy="1357321"/>
          </a:xfrm>
          <a:prstGeom prst="rect">
            <a:avLst/>
          </a:prstGeom>
        </p:spPr>
      </p:pic>
      <p:sp>
        <p:nvSpPr>
          <p:cNvPr id="2" name="TextBox 1">
            <a:extLst>
              <a:ext uri="{FF2B5EF4-FFF2-40B4-BE49-F238E27FC236}">
                <a16:creationId xmlns:a16="http://schemas.microsoft.com/office/drawing/2014/main" id="{98D9DEB3-2064-4A6D-BFF3-532B937B314A}"/>
              </a:ext>
            </a:extLst>
          </p:cNvPr>
          <p:cNvSpPr txBox="1"/>
          <p:nvPr/>
        </p:nvSpPr>
        <p:spPr>
          <a:xfrm>
            <a:off x="5198992" y="361244"/>
            <a:ext cx="6178691" cy="523220"/>
          </a:xfrm>
          <a:prstGeom prst="rect">
            <a:avLst/>
          </a:prstGeom>
          <a:noFill/>
        </p:spPr>
        <p:txBody>
          <a:bodyPr wrap="square" rtlCol="0">
            <a:spAutoFit/>
          </a:bodyPr>
          <a:lstStyle/>
          <a:p>
            <a:r>
              <a:rPr lang="en-GB" sz="2800" dirty="0"/>
              <a:t>It All Started By Supporting</a:t>
            </a:r>
          </a:p>
        </p:txBody>
      </p:sp>
      <p:pic>
        <p:nvPicPr>
          <p:cNvPr id="8" name="Picture 7">
            <a:extLst>
              <a:ext uri="{FF2B5EF4-FFF2-40B4-BE49-F238E27FC236}">
                <a16:creationId xmlns:a16="http://schemas.microsoft.com/office/drawing/2014/main" id="{B7B4E3A6-3B26-462C-A406-123A79195EFE}"/>
              </a:ext>
            </a:extLst>
          </p:cNvPr>
          <p:cNvPicPr>
            <a:picLocks noChangeAspect="1"/>
          </p:cNvPicPr>
          <p:nvPr/>
        </p:nvPicPr>
        <p:blipFill>
          <a:blip r:embed="rId6"/>
          <a:stretch>
            <a:fillRect/>
          </a:stretch>
        </p:blipFill>
        <p:spPr>
          <a:xfrm>
            <a:off x="7082181" y="1479816"/>
            <a:ext cx="1177555" cy="783078"/>
          </a:xfrm>
          <a:prstGeom prst="rect">
            <a:avLst/>
          </a:prstGeom>
        </p:spPr>
      </p:pic>
      <p:pic>
        <p:nvPicPr>
          <p:cNvPr id="9" name="Picture 8">
            <a:extLst>
              <a:ext uri="{FF2B5EF4-FFF2-40B4-BE49-F238E27FC236}">
                <a16:creationId xmlns:a16="http://schemas.microsoft.com/office/drawing/2014/main" id="{968A5629-1797-4D95-8BF1-EE73A34BAE66}"/>
              </a:ext>
            </a:extLst>
          </p:cNvPr>
          <p:cNvPicPr>
            <a:picLocks noChangeAspect="1"/>
          </p:cNvPicPr>
          <p:nvPr/>
        </p:nvPicPr>
        <p:blipFill>
          <a:blip r:embed="rId7"/>
          <a:stretch>
            <a:fillRect/>
          </a:stretch>
        </p:blipFill>
        <p:spPr>
          <a:xfrm>
            <a:off x="4814450" y="2342671"/>
            <a:ext cx="3448050" cy="783078"/>
          </a:xfrm>
          <a:prstGeom prst="rect">
            <a:avLst/>
          </a:prstGeom>
        </p:spPr>
      </p:pic>
      <p:pic>
        <p:nvPicPr>
          <p:cNvPr id="10" name="Picture 9">
            <a:extLst>
              <a:ext uri="{FF2B5EF4-FFF2-40B4-BE49-F238E27FC236}">
                <a16:creationId xmlns:a16="http://schemas.microsoft.com/office/drawing/2014/main" id="{1CBF1949-6EE0-4E59-B7F2-661519ED40AD}"/>
              </a:ext>
            </a:extLst>
          </p:cNvPr>
          <p:cNvPicPr>
            <a:picLocks noChangeAspect="1"/>
          </p:cNvPicPr>
          <p:nvPr/>
        </p:nvPicPr>
        <p:blipFill>
          <a:blip r:embed="rId8"/>
          <a:stretch>
            <a:fillRect/>
          </a:stretch>
        </p:blipFill>
        <p:spPr>
          <a:xfrm>
            <a:off x="4814450" y="3205526"/>
            <a:ext cx="3448050" cy="777769"/>
          </a:xfrm>
          <a:prstGeom prst="rect">
            <a:avLst/>
          </a:prstGeom>
        </p:spPr>
      </p:pic>
      <p:pic>
        <p:nvPicPr>
          <p:cNvPr id="12" name="Picture 11">
            <a:extLst>
              <a:ext uri="{FF2B5EF4-FFF2-40B4-BE49-F238E27FC236}">
                <a16:creationId xmlns:a16="http://schemas.microsoft.com/office/drawing/2014/main" id="{7575D1FF-A8A5-47E0-B681-F6AEB618010F}"/>
              </a:ext>
            </a:extLst>
          </p:cNvPr>
          <p:cNvPicPr>
            <a:picLocks noChangeAspect="1"/>
          </p:cNvPicPr>
          <p:nvPr/>
        </p:nvPicPr>
        <p:blipFill>
          <a:blip r:embed="rId9"/>
          <a:stretch>
            <a:fillRect/>
          </a:stretch>
        </p:blipFill>
        <p:spPr>
          <a:xfrm>
            <a:off x="4814450" y="4063072"/>
            <a:ext cx="3448050" cy="777769"/>
          </a:xfrm>
          <a:prstGeom prst="rect">
            <a:avLst/>
          </a:prstGeom>
        </p:spPr>
      </p:pic>
      <p:pic>
        <p:nvPicPr>
          <p:cNvPr id="14" name="Picture 13">
            <a:extLst>
              <a:ext uri="{FF2B5EF4-FFF2-40B4-BE49-F238E27FC236}">
                <a16:creationId xmlns:a16="http://schemas.microsoft.com/office/drawing/2014/main" id="{D72532AF-AF85-419A-8EDF-694C5F699DA1}"/>
              </a:ext>
            </a:extLst>
          </p:cNvPr>
          <p:cNvPicPr>
            <a:picLocks noChangeAspect="1"/>
          </p:cNvPicPr>
          <p:nvPr/>
        </p:nvPicPr>
        <p:blipFill>
          <a:blip r:embed="rId10"/>
          <a:stretch>
            <a:fillRect/>
          </a:stretch>
        </p:blipFill>
        <p:spPr>
          <a:xfrm>
            <a:off x="4814450" y="1479816"/>
            <a:ext cx="1177555" cy="783078"/>
          </a:xfrm>
          <a:prstGeom prst="rect">
            <a:avLst/>
          </a:prstGeom>
        </p:spPr>
      </p:pic>
      <p:pic>
        <p:nvPicPr>
          <p:cNvPr id="1026" name="Picture 2" descr="The Veterans Awards - Rewarding Veterans Who Have Excelled">
            <a:extLst>
              <a:ext uri="{FF2B5EF4-FFF2-40B4-BE49-F238E27FC236}">
                <a16:creationId xmlns:a16="http://schemas.microsoft.com/office/drawing/2014/main" id="{68688DB6-F09A-441C-AD73-03BA35E1536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14450" y="4937996"/>
            <a:ext cx="770190" cy="7830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8C00CA6-2625-4014-B4DB-A077C8940178}"/>
              </a:ext>
            </a:extLst>
          </p:cNvPr>
          <p:cNvPicPr>
            <a:picLocks noChangeAspect="1"/>
          </p:cNvPicPr>
          <p:nvPr/>
        </p:nvPicPr>
        <p:blipFill>
          <a:blip r:embed="rId12"/>
          <a:stretch>
            <a:fillRect/>
          </a:stretch>
        </p:blipFill>
        <p:spPr>
          <a:xfrm>
            <a:off x="5707080" y="4920618"/>
            <a:ext cx="777840" cy="777769"/>
          </a:xfrm>
          <a:prstGeom prst="rect">
            <a:avLst/>
          </a:prstGeom>
        </p:spPr>
      </p:pic>
      <p:pic>
        <p:nvPicPr>
          <p:cNvPr id="16" name="Picture 15">
            <a:extLst>
              <a:ext uri="{FF2B5EF4-FFF2-40B4-BE49-F238E27FC236}">
                <a16:creationId xmlns:a16="http://schemas.microsoft.com/office/drawing/2014/main" id="{44DA232C-90C0-403E-8469-F0ABBC20EF9F}"/>
              </a:ext>
            </a:extLst>
          </p:cNvPr>
          <p:cNvPicPr>
            <a:picLocks noChangeAspect="1"/>
          </p:cNvPicPr>
          <p:nvPr/>
        </p:nvPicPr>
        <p:blipFill>
          <a:blip r:embed="rId13"/>
          <a:stretch>
            <a:fillRect/>
          </a:stretch>
        </p:blipFill>
        <p:spPr>
          <a:xfrm>
            <a:off x="6537093" y="4929306"/>
            <a:ext cx="1722643" cy="760391"/>
          </a:xfrm>
          <a:prstGeom prst="rect">
            <a:avLst/>
          </a:prstGeom>
        </p:spPr>
      </p:pic>
      <p:pic>
        <p:nvPicPr>
          <p:cNvPr id="3" name="Picture 2">
            <a:extLst>
              <a:ext uri="{FF2B5EF4-FFF2-40B4-BE49-F238E27FC236}">
                <a16:creationId xmlns:a16="http://schemas.microsoft.com/office/drawing/2014/main" id="{F98B7AF5-FB9F-4846-905A-A4EDFF1613C2}"/>
              </a:ext>
            </a:extLst>
          </p:cNvPr>
          <p:cNvPicPr>
            <a:picLocks noChangeAspect="1"/>
          </p:cNvPicPr>
          <p:nvPr/>
        </p:nvPicPr>
        <p:blipFill>
          <a:blip r:embed="rId14"/>
          <a:stretch>
            <a:fillRect/>
          </a:stretch>
        </p:blipFill>
        <p:spPr>
          <a:xfrm>
            <a:off x="9064553" y="4184257"/>
            <a:ext cx="2320154" cy="1472722"/>
          </a:xfrm>
          <a:prstGeom prst="rect">
            <a:avLst/>
          </a:prstGeom>
        </p:spPr>
      </p:pic>
    </p:spTree>
    <p:extLst>
      <p:ext uri="{BB962C8B-B14F-4D97-AF65-F5344CB8AC3E}">
        <p14:creationId xmlns:p14="http://schemas.microsoft.com/office/powerpoint/2010/main" val="128828648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6">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8">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464595"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0">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46337"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CD4427F5-DB16-4E48-8746-9F8D308763F4}"/>
              </a:ext>
            </a:extLst>
          </p:cNvPr>
          <p:cNvSpPr>
            <a:spLocks noGrp="1"/>
          </p:cNvSpPr>
          <p:nvPr>
            <p:ph type="title"/>
          </p:nvPr>
        </p:nvSpPr>
        <p:spPr>
          <a:xfrm>
            <a:off x="804672" y="244665"/>
            <a:ext cx="5157216" cy="635381"/>
          </a:xfrm>
        </p:spPr>
        <p:txBody>
          <a:bodyPr vert="horz" lIns="91440" tIns="45720" rIns="91440" bIns="45720" rtlCol="0" anchor="ctr">
            <a:normAutofit/>
          </a:bodyPr>
          <a:lstStyle/>
          <a:p>
            <a:pPr algn="ctr"/>
            <a:r>
              <a:rPr lang="en-US" sz="2800" kern="1200" dirty="0">
                <a:solidFill>
                  <a:schemeClr val="tx1"/>
                </a:solidFill>
                <a:latin typeface="+mj-lt"/>
                <a:ea typeface="+mj-ea"/>
                <a:cs typeface="+mj-cs"/>
              </a:rPr>
              <a:t>Why Woody`s Lodge</a:t>
            </a:r>
          </a:p>
        </p:txBody>
      </p:sp>
      <p:sp>
        <p:nvSpPr>
          <p:cNvPr id="4" name="Content Placeholder 3">
            <a:extLst>
              <a:ext uri="{FF2B5EF4-FFF2-40B4-BE49-F238E27FC236}">
                <a16:creationId xmlns:a16="http://schemas.microsoft.com/office/drawing/2014/main" id="{1C05F928-424B-4AC3-BE34-FD697469E62A}"/>
              </a:ext>
            </a:extLst>
          </p:cNvPr>
          <p:cNvSpPr>
            <a:spLocks noGrp="1"/>
          </p:cNvSpPr>
          <p:nvPr>
            <p:ph sz="half" idx="2"/>
          </p:nvPr>
        </p:nvSpPr>
        <p:spPr>
          <a:xfrm>
            <a:off x="609600" y="1124710"/>
            <a:ext cx="5352288" cy="4914845"/>
          </a:xfrm>
        </p:spPr>
        <p:txBody>
          <a:bodyPr vert="horz" lIns="91440" tIns="45720" rIns="91440" bIns="45720" rtlCol="0">
            <a:normAutofit fontScale="92500" lnSpcReduction="20000"/>
          </a:bodyPr>
          <a:lstStyle/>
          <a:p>
            <a:pPr marL="0" indent="0" algn="ctr">
              <a:buNone/>
            </a:pPr>
            <a:r>
              <a:rPr lang="en-GB" sz="2400" dirty="0"/>
              <a:t>It was Woody’s dream… and now it’s ours</a:t>
            </a:r>
            <a:endParaRPr lang="en-US" sz="2400" dirty="0"/>
          </a:p>
          <a:p>
            <a:pPr algn="ctr"/>
            <a:endParaRPr lang="en-US" sz="1800" dirty="0"/>
          </a:p>
          <a:p>
            <a:pPr algn="ctr"/>
            <a:endParaRPr lang="en-US" sz="1800" dirty="0"/>
          </a:p>
          <a:p>
            <a:pPr algn="ctr"/>
            <a:r>
              <a:rPr lang="en-US" sz="1800" dirty="0"/>
              <a:t>Woody`s  History</a:t>
            </a:r>
          </a:p>
          <a:p>
            <a:pPr marL="0" indent="0" algn="ctr">
              <a:buNone/>
            </a:pPr>
            <a:endParaRPr lang="en-US" sz="1800" dirty="0"/>
          </a:p>
          <a:p>
            <a:pPr algn="ctr"/>
            <a:r>
              <a:rPr lang="en-US" sz="1800" dirty="0"/>
              <a:t>Woody`s  Vision</a:t>
            </a:r>
          </a:p>
          <a:p>
            <a:pPr marL="0" indent="0" algn="ctr">
              <a:buNone/>
            </a:pPr>
            <a:endParaRPr lang="en-US" sz="1800" dirty="0"/>
          </a:p>
          <a:p>
            <a:pPr algn="ctr"/>
            <a:r>
              <a:rPr lang="en-US" sz="1800" dirty="0"/>
              <a:t>Woody`s  Support</a:t>
            </a:r>
          </a:p>
          <a:p>
            <a:pPr marL="0" indent="0" algn="ctr">
              <a:buNone/>
            </a:pPr>
            <a:endParaRPr lang="en-US" sz="1800" dirty="0"/>
          </a:p>
          <a:p>
            <a:pPr algn="ctr"/>
            <a:r>
              <a:rPr lang="en-US" sz="1800" dirty="0"/>
              <a:t>Family Feeling</a:t>
            </a:r>
          </a:p>
          <a:p>
            <a:pPr marL="0" indent="0" algn="ctr">
              <a:buNone/>
            </a:pPr>
            <a:endParaRPr lang="en-US" sz="1800" dirty="0"/>
          </a:p>
          <a:p>
            <a:pPr algn="ctr"/>
            <a:r>
              <a:rPr lang="en-US" sz="1800" dirty="0"/>
              <a:t>Inspirational People</a:t>
            </a:r>
          </a:p>
          <a:p>
            <a:pPr marL="0" indent="0" algn="ctr">
              <a:buNone/>
            </a:pPr>
            <a:endParaRPr lang="en-US" sz="1800" dirty="0"/>
          </a:p>
          <a:p>
            <a:pPr marL="0" indent="0" algn="ctr">
              <a:buNone/>
            </a:pPr>
            <a:endParaRPr lang="en-US" sz="1800" dirty="0"/>
          </a:p>
          <a:p>
            <a:pPr marL="0" indent="0" algn="ctr">
              <a:buNone/>
            </a:pPr>
            <a:r>
              <a:rPr lang="en-GB" sz="2600" dirty="0"/>
              <a:t>Small enough to care, big enough to cope</a:t>
            </a:r>
          </a:p>
          <a:p>
            <a:pPr algn="ctr"/>
            <a:endParaRPr lang="en-US" sz="1800" dirty="0"/>
          </a:p>
        </p:txBody>
      </p:sp>
      <p:pic>
        <p:nvPicPr>
          <p:cNvPr id="7" name="Picture 6">
            <a:extLst>
              <a:ext uri="{FF2B5EF4-FFF2-40B4-BE49-F238E27FC236}">
                <a16:creationId xmlns:a16="http://schemas.microsoft.com/office/drawing/2014/main" id="{6DA17441-DDCF-44FB-98BF-92A589C29FBC}"/>
              </a:ext>
            </a:extLst>
          </p:cNvPr>
          <p:cNvPicPr>
            <a:picLocks noChangeAspect="1"/>
          </p:cNvPicPr>
          <p:nvPr/>
        </p:nvPicPr>
        <p:blipFill rotWithShape="1">
          <a:blip r:embed="rId3"/>
          <a:srcRect r="374" b="-1"/>
          <a:stretch/>
        </p:blipFill>
        <p:spPr>
          <a:xfrm>
            <a:off x="7017936" y="562356"/>
            <a:ext cx="3800933" cy="5733287"/>
          </a:xfrm>
          <a:prstGeom prst="rect">
            <a:avLst/>
          </a:prstGeom>
        </p:spPr>
      </p:pic>
      <p:pic>
        <p:nvPicPr>
          <p:cNvPr id="5" name="Picture 4">
            <a:extLst>
              <a:ext uri="{FF2B5EF4-FFF2-40B4-BE49-F238E27FC236}">
                <a16:creationId xmlns:a16="http://schemas.microsoft.com/office/drawing/2014/main" id="{38BD2B17-E79C-4122-8289-8825180F32F3}"/>
              </a:ext>
            </a:extLst>
          </p:cNvPr>
          <p:cNvPicPr>
            <a:picLocks noChangeAspect="1"/>
          </p:cNvPicPr>
          <p:nvPr/>
        </p:nvPicPr>
        <p:blipFill>
          <a:blip r:embed="rId4"/>
          <a:stretch>
            <a:fillRect/>
          </a:stretch>
        </p:blipFill>
        <p:spPr>
          <a:xfrm>
            <a:off x="10836661" y="-1"/>
            <a:ext cx="1355339" cy="1357321"/>
          </a:xfrm>
          <a:prstGeom prst="rect">
            <a:avLst/>
          </a:prstGeom>
        </p:spPr>
      </p:pic>
    </p:spTree>
    <p:extLst>
      <p:ext uri="{BB962C8B-B14F-4D97-AF65-F5344CB8AC3E}">
        <p14:creationId xmlns:p14="http://schemas.microsoft.com/office/powerpoint/2010/main" val="28766223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57692116-C1F7-4AAD-9B0C-6271BB207167}"/>
              </a:ext>
            </a:extLst>
          </p:cNvPr>
          <p:cNvSpPr>
            <a:spLocks noGrp="1"/>
          </p:cNvSpPr>
          <p:nvPr>
            <p:ph type="title"/>
          </p:nvPr>
        </p:nvSpPr>
        <p:spPr>
          <a:xfrm>
            <a:off x="1127208" y="857252"/>
            <a:ext cx="2022392" cy="888422"/>
          </a:xfrm>
        </p:spPr>
        <p:txBody>
          <a:bodyPr vert="horz" lIns="91440" tIns="45720" rIns="91440" bIns="45720" rtlCol="0" anchor="b">
            <a:normAutofit/>
          </a:bodyPr>
          <a:lstStyle/>
          <a:p>
            <a:r>
              <a:rPr lang="en-US" sz="2800" kern="1200" dirty="0">
                <a:solidFill>
                  <a:srgbClr val="FFFFFF"/>
                </a:solidFill>
                <a:latin typeface="+mj-lt"/>
                <a:ea typeface="+mj-ea"/>
                <a:cs typeface="+mj-cs"/>
              </a:rPr>
              <a:t>Final Thanks</a:t>
            </a:r>
          </a:p>
        </p:txBody>
      </p:sp>
      <p:sp>
        <p:nvSpPr>
          <p:cNvPr id="19" name="Rectangle 18">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377F95-5AC7-4BC0-BA88-56AF1C720759}"/>
              </a:ext>
            </a:extLst>
          </p:cNvPr>
          <p:cNvPicPr>
            <a:picLocks noChangeAspect="1"/>
          </p:cNvPicPr>
          <p:nvPr/>
        </p:nvPicPr>
        <p:blipFill>
          <a:blip r:embed="rId3"/>
          <a:stretch>
            <a:fillRect/>
          </a:stretch>
        </p:blipFill>
        <p:spPr>
          <a:xfrm>
            <a:off x="6920559" y="2440588"/>
            <a:ext cx="3737164" cy="1991111"/>
          </a:xfrm>
          <a:prstGeom prst="rect">
            <a:avLst/>
          </a:prstGeom>
        </p:spPr>
      </p:pic>
      <p:pic>
        <p:nvPicPr>
          <p:cNvPr id="4" name="Picture 3">
            <a:extLst>
              <a:ext uri="{FF2B5EF4-FFF2-40B4-BE49-F238E27FC236}">
                <a16:creationId xmlns:a16="http://schemas.microsoft.com/office/drawing/2014/main" id="{84ECEA05-1B0F-4711-8EDC-F34D8EF29C14}"/>
              </a:ext>
            </a:extLst>
          </p:cNvPr>
          <p:cNvPicPr>
            <a:picLocks noChangeAspect="1"/>
          </p:cNvPicPr>
          <p:nvPr/>
        </p:nvPicPr>
        <p:blipFill>
          <a:blip r:embed="rId4"/>
          <a:stretch>
            <a:fillRect/>
          </a:stretch>
        </p:blipFill>
        <p:spPr>
          <a:xfrm>
            <a:off x="10836661" y="-1"/>
            <a:ext cx="1355339" cy="1357321"/>
          </a:xfrm>
          <a:prstGeom prst="rect">
            <a:avLst/>
          </a:prstGeom>
        </p:spPr>
      </p:pic>
      <p:sp>
        <p:nvSpPr>
          <p:cNvPr id="7" name="TextBox 6">
            <a:extLst>
              <a:ext uri="{FF2B5EF4-FFF2-40B4-BE49-F238E27FC236}">
                <a16:creationId xmlns:a16="http://schemas.microsoft.com/office/drawing/2014/main" id="{2992201A-844F-4CD1-948C-18E61C77BAC4}"/>
              </a:ext>
            </a:extLst>
          </p:cNvPr>
          <p:cNvSpPr txBox="1"/>
          <p:nvPr/>
        </p:nvSpPr>
        <p:spPr>
          <a:xfrm>
            <a:off x="1142794" y="2643608"/>
            <a:ext cx="465861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To everyone here for listening</a:t>
            </a:r>
          </a:p>
          <a:p>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And to ASDIC for the opportunity </a:t>
            </a:r>
          </a:p>
        </p:txBody>
      </p:sp>
    </p:spTree>
    <p:extLst>
      <p:ext uri="{BB962C8B-B14F-4D97-AF65-F5344CB8AC3E}">
        <p14:creationId xmlns:p14="http://schemas.microsoft.com/office/powerpoint/2010/main" val="10426716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TotalTime>
  <Words>1283</Words>
  <Application>Microsoft Office PowerPoint</Application>
  <PresentationFormat>Widescreen</PresentationFormat>
  <Paragraphs>124</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Clive Hamilton Vice Chair to the Board of Trustee`s</vt:lpstr>
      <vt:lpstr>Points of Interest</vt:lpstr>
      <vt:lpstr>My Background</vt:lpstr>
      <vt:lpstr>Into Business</vt:lpstr>
      <vt:lpstr>PowerPoint Presentation</vt:lpstr>
      <vt:lpstr>Drivers in supporting Armed Forces</vt:lpstr>
      <vt:lpstr>Why Woody`s Lodge</vt:lpstr>
      <vt:lpstr>Final 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Clive Hamilton Vice Chair to the Board of Trustee`s</dc:title>
  <dc:creator>Clive Hamilton</dc:creator>
  <cp:lastModifiedBy>Clive Hamilton</cp:lastModifiedBy>
  <cp:revision>1</cp:revision>
  <dcterms:created xsi:type="dcterms:W3CDTF">2022-04-23T20:13:20Z</dcterms:created>
  <dcterms:modified xsi:type="dcterms:W3CDTF">2022-04-29T07:56:17Z</dcterms:modified>
</cp:coreProperties>
</file>