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852" r:id="rId2"/>
    <p:sldId id="256" r:id="rId3"/>
    <p:sldId id="694" r:id="rId4"/>
    <p:sldId id="258" r:id="rId5"/>
    <p:sldId id="824" r:id="rId6"/>
    <p:sldId id="856" r:id="rId7"/>
    <p:sldId id="854" r:id="rId8"/>
    <p:sldId id="291" r:id="rId9"/>
    <p:sldId id="292" r:id="rId10"/>
    <p:sldId id="263" r:id="rId11"/>
    <p:sldId id="276" r:id="rId12"/>
    <p:sldId id="277" r:id="rId13"/>
    <p:sldId id="278" r:id="rId14"/>
    <p:sldId id="279" r:id="rId15"/>
    <p:sldId id="280" r:id="rId16"/>
    <p:sldId id="281" r:id="rId17"/>
    <p:sldId id="282" r:id="rId18"/>
    <p:sldId id="836" r:id="rId19"/>
    <p:sldId id="855" r:id="rId20"/>
    <p:sldId id="858" r:id="rId21"/>
    <p:sldId id="823" r:id="rId22"/>
    <p:sldId id="840" r:id="rId23"/>
    <p:sldId id="85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E3E9"/>
    <a:srgbClr val="B7CEC4"/>
    <a:srgbClr val="2E3D4A"/>
    <a:srgbClr val="005A4E"/>
    <a:srgbClr val="998C14"/>
    <a:srgbClr val="002D59"/>
    <a:srgbClr val="2D3C4B"/>
    <a:srgbClr val="E1D8B7"/>
    <a:srgbClr val="FF5A55"/>
    <a:srgbClr val="9EC3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259F67-E213-4B10-B7D9-3E7F6FE1441E}" v="273" dt="2022-05-04T22:13:05.9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911"/>
    <p:restoredTop sz="95659"/>
  </p:normalViewPr>
  <p:slideViewPr>
    <p:cSldViewPr snapToGrid="0" snapToObjects="1">
      <p:cViewPr varScale="1">
        <p:scale>
          <a:sx n="79" d="100"/>
          <a:sy n="79" d="100"/>
        </p:scale>
        <p:origin x="96"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stair Halliday" userId="3f637af8-3257-43af-8af2-6cc4eb59936b" providerId="ADAL" clId="{40259F67-E213-4B10-B7D9-3E7F6FE1441E}"/>
    <pc:docChg chg="undo custSel addSld delSld modSld sldOrd">
      <pc:chgData name="Alistair Halliday" userId="3f637af8-3257-43af-8af2-6cc4eb59936b" providerId="ADAL" clId="{40259F67-E213-4B10-B7D9-3E7F6FE1441E}" dt="2022-05-05T06:19:52.157" v="1856" actId="6549"/>
      <pc:docMkLst>
        <pc:docMk/>
      </pc:docMkLst>
      <pc:sldChg chg="modSp mod">
        <pc:chgData name="Alistair Halliday" userId="3f637af8-3257-43af-8af2-6cc4eb59936b" providerId="ADAL" clId="{40259F67-E213-4B10-B7D9-3E7F6FE1441E}" dt="2022-05-05T06:19:52.157" v="1856" actId="6549"/>
        <pc:sldMkLst>
          <pc:docMk/>
          <pc:sldMk cId="4248386183" sldId="256"/>
        </pc:sldMkLst>
        <pc:spChg chg="mod">
          <ac:chgData name="Alistair Halliday" userId="3f637af8-3257-43af-8af2-6cc4eb59936b" providerId="ADAL" clId="{40259F67-E213-4B10-B7D9-3E7F6FE1441E}" dt="2022-05-05T06:19:52.157" v="1856" actId="6549"/>
          <ac:spMkLst>
            <pc:docMk/>
            <pc:sldMk cId="4248386183" sldId="256"/>
            <ac:spMk id="2" creationId="{8C2DC7FB-BDBD-4F94-AC61-D53B2137E406}"/>
          </ac:spMkLst>
        </pc:spChg>
      </pc:sldChg>
      <pc:sldChg chg="modSp mod">
        <pc:chgData name="Alistair Halliday" userId="3f637af8-3257-43af-8af2-6cc4eb59936b" providerId="ADAL" clId="{40259F67-E213-4B10-B7D9-3E7F6FE1441E}" dt="2022-05-04T22:01:35.840" v="1214" actId="1076"/>
        <pc:sldMkLst>
          <pc:docMk/>
          <pc:sldMk cId="587888074" sldId="258"/>
        </pc:sldMkLst>
        <pc:spChg chg="mod">
          <ac:chgData name="Alistair Halliday" userId="3f637af8-3257-43af-8af2-6cc4eb59936b" providerId="ADAL" clId="{40259F67-E213-4B10-B7D9-3E7F6FE1441E}" dt="2022-05-04T22:01:35.840" v="1214" actId="1076"/>
          <ac:spMkLst>
            <pc:docMk/>
            <pc:sldMk cId="587888074" sldId="258"/>
            <ac:spMk id="3" creationId="{50BCA72F-5582-48F4-A901-FC455A5D3726}"/>
          </ac:spMkLst>
        </pc:spChg>
        <pc:spChg chg="mod">
          <ac:chgData name="Alistair Halliday" userId="3f637af8-3257-43af-8af2-6cc4eb59936b" providerId="ADAL" clId="{40259F67-E213-4B10-B7D9-3E7F6FE1441E}" dt="2022-05-04T21:17:12.603" v="200" actId="14100"/>
          <ac:spMkLst>
            <pc:docMk/>
            <pc:sldMk cId="587888074" sldId="258"/>
            <ac:spMk id="11" creationId="{C85DDAD5-258C-0745-86F0-BF09FE6D17C5}"/>
          </ac:spMkLst>
        </pc:spChg>
        <pc:spChg chg="mod">
          <ac:chgData name="Alistair Halliday" userId="3f637af8-3257-43af-8af2-6cc4eb59936b" providerId="ADAL" clId="{40259F67-E213-4B10-B7D9-3E7F6FE1441E}" dt="2022-05-04T22:00:53.598" v="1201" actId="1076"/>
          <ac:spMkLst>
            <pc:docMk/>
            <pc:sldMk cId="587888074" sldId="258"/>
            <ac:spMk id="15" creationId="{F74BFB5D-38DF-4A47-B6CA-14344E637745}"/>
          </ac:spMkLst>
        </pc:spChg>
        <pc:picChg chg="mod">
          <ac:chgData name="Alistair Halliday" userId="3f637af8-3257-43af-8af2-6cc4eb59936b" providerId="ADAL" clId="{40259F67-E213-4B10-B7D9-3E7F6FE1441E}" dt="2022-05-04T22:00:41.035" v="1200" actId="1076"/>
          <ac:picMkLst>
            <pc:docMk/>
            <pc:sldMk cId="587888074" sldId="258"/>
            <ac:picMk id="5" creationId="{2A00C805-F7F1-6649-B6DA-8F0E98580A49}"/>
          </ac:picMkLst>
        </pc:picChg>
      </pc:sldChg>
      <pc:sldChg chg="del">
        <pc:chgData name="Alistair Halliday" userId="3f637af8-3257-43af-8af2-6cc4eb59936b" providerId="ADAL" clId="{40259F67-E213-4B10-B7D9-3E7F6FE1441E}" dt="2022-05-04T08:21:55.062" v="15" actId="47"/>
        <pc:sldMkLst>
          <pc:docMk/>
          <pc:sldMk cId="4141356065" sldId="262"/>
        </pc:sldMkLst>
      </pc:sldChg>
      <pc:sldChg chg="addSp modSp mod">
        <pc:chgData name="Alistair Halliday" userId="3f637af8-3257-43af-8af2-6cc4eb59936b" providerId="ADAL" clId="{40259F67-E213-4B10-B7D9-3E7F6FE1441E}" dt="2022-05-04T21:50:03.630" v="897" actId="1076"/>
        <pc:sldMkLst>
          <pc:docMk/>
          <pc:sldMk cId="3108471043" sldId="263"/>
        </pc:sldMkLst>
        <pc:spChg chg="mod">
          <ac:chgData name="Alistair Halliday" userId="3f637af8-3257-43af-8af2-6cc4eb59936b" providerId="ADAL" clId="{40259F67-E213-4B10-B7D9-3E7F6FE1441E}" dt="2022-05-04T21:49:56.702" v="896" actId="20577"/>
          <ac:spMkLst>
            <pc:docMk/>
            <pc:sldMk cId="3108471043" sldId="263"/>
            <ac:spMk id="19" creationId="{31EA9BD6-12CF-DF4A-855E-36426824A198}"/>
          </ac:spMkLst>
        </pc:spChg>
        <pc:picChg chg="add mod">
          <ac:chgData name="Alistair Halliday" userId="3f637af8-3257-43af-8af2-6cc4eb59936b" providerId="ADAL" clId="{40259F67-E213-4B10-B7D9-3E7F6FE1441E}" dt="2022-05-04T21:50:03.630" v="897" actId="1076"/>
          <ac:picMkLst>
            <pc:docMk/>
            <pc:sldMk cId="3108471043" sldId="263"/>
            <ac:picMk id="14" creationId="{A692FFD9-979C-49FE-952E-61391D28715A}"/>
          </ac:picMkLst>
        </pc:picChg>
      </pc:sldChg>
      <pc:sldChg chg="del">
        <pc:chgData name="Alistair Halliday" userId="3f637af8-3257-43af-8af2-6cc4eb59936b" providerId="ADAL" clId="{40259F67-E213-4B10-B7D9-3E7F6FE1441E}" dt="2022-05-04T08:21:46.774" v="0" actId="47"/>
        <pc:sldMkLst>
          <pc:docMk/>
          <pc:sldMk cId="1544931029" sldId="274"/>
        </pc:sldMkLst>
      </pc:sldChg>
      <pc:sldChg chg="del">
        <pc:chgData name="Alistair Halliday" userId="3f637af8-3257-43af-8af2-6cc4eb59936b" providerId="ADAL" clId="{40259F67-E213-4B10-B7D9-3E7F6FE1441E}" dt="2022-05-04T08:21:50.350" v="7" actId="47"/>
        <pc:sldMkLst>
          <pc:docMk/>
          <pc:sldMk cId="246093473" sldId="275"/>
        </pc:sldMkLst>
      </pc:sldChg>
      <pc:sldChg chg="delSp modSp mod">
        <pc:chgData name="Alistair Halliday" userId="3f637af8-3257-43af-8af2-6cc4eb59936b" providerId="ADAL" clId="{40259F67-E213-4B10-B7D9-3E7F6FE1441E}" dt="2022-05-04T22:13:05.937" v="1613" actId="1076"/>
        <pc:sldMkLst>
          <pc:docMk/>
          <pc:sldMk cId="68662946" sldId="279"/>
        </pc:sldMkLst>
        <pc:spChg chg="del">
          <ac:chgData name="Alistair Halliday" userId="3f637af8-3257-43af-8af2-6cc4eb59936b" providerId="ADAL" clId="{40259F67-E213-4B10-B7D9-3E7F6FE1441E}" dt="2022-05-04T22:12:43.552" v="1610" actId="478"/>
          <ac:spMkLst>
            <pc:docMk/>
            <pc:sldMk cId="68662946" sldId="279"/>
            <ac:spMk id="19" creationId="{31EA9BD6-12CF-DF4A-855E-36426824A198}"/>
          </ac:spMkLst>
        </pc:spChg>
        <pc:picChg chg="mod">
          <ac:chgData name="Alistair Halliday" userId="3f637af8-3257-43af-8af2-6cc4eb59936b" providerId="ADAL" clId="{40259F67-E213-4B10-B7D9-3E7F6FE1441E}" dt="2022-05-04T22:13:05.937" v="1613" actId="1076"/>
          <ac:picMkLst>
            <pc:docMk/>
            <pc:sldMk cId="68662946" sldId="279"/>
            <ac:picMk id="1026" creationId="{6A07CD1B-CBA2-45E2-8A68-DA26575A735D}"/>
          </ac:picMkLst>
        </pc:picChg>
      </pc:sldChg>
      <pc:sldChg chg="modSp mod">
        <pc:chgData name="Alistair Halliday" userId="3f637af8-3257-43af-8af2-6cc4eb59936b" providerId="ADAL" clId="{40259F67-E213-4B10-B7D9-3E7F6FE1441E}" dt="2022-05-04T22:23:49.980" v="1808" actId="6549"/>
        <pc:sldMkLst>
          <pc:docMk/>
          <pc:sldMk cId="3141940489" sldId="280"/>
        </pc:sldMkLst>
        <pc:spChg chg="mod">
          <ac:chgData name="Alistair Halliday" userId="3f637af8-3257-43af-8af2-6cc4eb59936b" providerId="ADAL" clId="{40259F67-E213-4B10-B7D9-3E7F6FE1441E}" dt="2022-05-04T22:13:37.800" v="1628" actId="14100"/>
          <ac:spMkLst>
            <pc:docMk/>
            <pc:sldMk cId="3141940489" sldId="280"/>
            <ac:spMk id="19" creationId="{31EA9BD6-12CF-DF4A-855E-36426824A198}"/>
          </ac:spMkLst>
        </pc:spChg>
        <pc:spChg chg="mod">
          <ac:chgData name="Alistair Halliday" userId="3f637af8-3257-43af-8af2-6cc4eb59936b" providerId="ADAL" clId="{40259F67-E213-4B10-B7D9-3E7F6FE1441E}" dt="2022-05-04T21:54:03.954" v="906" actId="1076"/>
          <ac:spMkLst>
            <pc:docMk/>
            <pc:sldMk cId="3141940489" sldId="280"/>
            <ac:spMk id="20" creationId="{96082EC2-6087-4443-A91A-CC8C40188D6D}"/>
          </ac:spMkLst>
        </pc:spChg>
        <pc:spChg chg="mod">
          <ac:chgData name="Alistair Halliday" userId="3f637af8-3257-43af-8af2-6cc4eb59936b" providerId="ADAL" clId="{40259F67-E213-4B10-B7D9-3E7F6FE1441E}" dt="2022-05-04T22:23:49.980" v="1808" actId="6549"/>
          <ac:spMkLst>
            <pc:docMk/>
            <pc:sldMk cId="3141940489" sldId="280"/>
            <ac:spMk id="44" creationId="{5850D690-ACE1-3549-8C6A-0F5C5EBDC747}"/>
          </ac:spMkLst>
        </pc:spChg>
        <pc:cxnChg chg="mod">
          <ac:chgData name="Alistair Halliday" userId="3f637af8-3257-43af-8af2-6cc4eb59936b" providerId="ADAL" clId="{40259F67-E213-4B10-B7D9-3E7F6FE1441E}" dt="2022-05-04T22:13:42.752" v="1629" actId="1076"/>
          <ac:cxnSpMkLst>
            <pc:docMk/>
            <pc:sldMk cId="3141940489" sldId="280"/>
            <ac:cxnSpMk id="47" creationId="{F99F6FB5-BA03-AE41-A4D5-5A988EBC1889}"/>
          </ac:cxnSpMkLst>
        </pc:cxnChg>
      </pc:sldChg>
      <pc:sldChg chg="modSp mod">
        <pc:chgData name="Alistair Halliday" userId="3f637af8-3257-43af-8af2-6cc4eb59936b" providerId="ADAL" clId="{40259F67-E213-4B10-B7D9-3E7F6FE1441E}" dt="2022-05-04T21:39:15.661" v="575" actId="6549"/>
        <pc:sldMkLst>
          <pc:docMk/>
          <pc:sldMk cId="290176924" sldId="281"/>
        </pc:sldMkLst>
        <pc:spChg chg="mod">
          <ac:chgData name="Alistair Halliday" userId="3f637af8-3257-43af-8af2-6cc4eb59936b" providerId="ADAL" clId="{40259F67-E213-4B10-B7D9-3E7F6FE1441E}" dt="2022-05-04T21:39:15.661" v="575" actId="6549"/>
          <ac:spMkLst>
            <pc:docMk/>
            <pc:sldMk cId="290176924" sldId="281"/>
            <ac:spMk id="19" creationId="{31EA9BD6-12CF-DF4A-855E-36426824A198}"/>
          </ac:spMkLst>
        </pc:spChg>
      </pc:sldChg>
      <pc:sldChg chg="modSp mod">
        <pc:chgData name="Alistair Halliday" userId="3f637af8-3257-43af-8af2-6cc4eb59936b" providerId="ADAL" clId="{40259F67-E213-4B10-B7D9-3E7F6FE1441E}" dt="2022-05-04T21:56:18.131" v="1150" actId="6549"/>
        <pc:sldMkLst>
          <pc:docMk/>
          <pc:sldMk cId="2753972486" sldId="282"/>
        </pc:sldMkLst>
        <pc:spChg chg="mod">
          <ac:chgData name="Alistair Halliday" userId="3f637af8-3257-43af-8af2-6cc4eb59936b" providerId="ADAL" clId="{40259F67-E213-4B10-B7D9-3E7F6FE1441E}" dt="2022-05-04T21:56:18.131" v="1150" actId="6549"/>
          <ac:spMkLst>
            <pc:docMk/>
            <pc:sldMk cId="2753972486" sldId="282"/>
            <ac:spMk id="17" creationId="{7E649C4F-6725-9A4A-AE47-29B708259D50}"/>
          </ac:spMkLst>
        </pc:spChg>
        <pc:cxnChg chg="mod">
          <ac:chgData name="Alistair Halliday" userId="3f637af8-3257-43af-8af2-6cc4eb59936b" providerId="ADAL" clId="{40259F67-E213-4B10-B7D9-3E7F6FE1441E}" dt="2022-05-04T21:55:34.289" v="1080" actId="1076"/>
          <ac:cxnSpMkLst>
            <pc:docMk/>
            <pc:sldMk cId="2753972486" sldId="282"/>
            <ac:cxnSpMk id="22" creationId="{24F66C92-450C-3D4F-93A9-C17534C907E6}"/>
          </ac:cxnSpMkLst>
        </pc:cxnChg>
      </pc:sldChg>
      <pc:sldChg chg="del">
        <pc:chgData name="Alistair Halliday" userId="3f637af8-3257-43af-8af2-6cc4eb59936b" providerId="ADAL" clId="{40259F67-E213-4B10-B7D9-3E7F6FE1441E}" dt="2022-05-04T08:21:51.017" v="8" actId="47"/>
        <pc:sldMkLst>
          <pc:docMk/>
          <pc:sldMk cId="3286440662" sldId="283"/>
        </pc:sldMkLst>
      </pc:sldChg>
      <pc:sldChg chg="del">
        <pc:chgData name="Alistair Halliday" userId="3f637af8-3257-43af-8af2-6cc4eb59936b" providerId="ADAL" clId="{40259F67-E213-4B10-B7D9-3E7F6FE1441E}" dt="2022-05-04T08:21:51.469" v="9" actId="47"/>
        <pc:sldMkLst>
          <pc:docMk/>
          <pc:sldMk cId="2172076770" sldId="284"/>
        </pc:sldMkLst>
      </pc:sldChg>
      <pc:sldChg chg="del">
        <pc:chgData name="Alistair Halliday" userId="3f637af8-3257-43af-8af2-6cc4eb59936b" providerId="ADAL" clId="{40259F67-E213-4B10-B7D9-3E7F6FE1441E}" dt="2022-05-04T08:21:51.839" v="10" actId="47"/>
        <pc:sldMkLst>
          <pc:docMk/>
          <pc:sldMk cId="178549915" sldId="285"/>
        </pc:sldMkLst>
      </pc:sldChg>
      <pc:sldChg chg="del">
        <pc:chgData name="Alistair Halliday" userId="3f637af8-3257-43af-8af2-6cc4eb59936b" providerId="ADAL" clId="{40259F67-E213-4B10-B7D9-3E7F6FE1441E}" dt="2022-05-04T08:21:52.386" v="11" actId="47"/>
        <pc:sldMkLst>
          <pc:docMk/>
          <pc:sldMk cId="759097733" sldId="286"/>
        </pc:sldMkLst>
      </pc:sldChg>
      <pc:sldChg chg="del">
        <pc:chgData name="Alistair Halliday" userId="3f637af8-3257-43af-8af2-6cc4eb59936b" providerId="ADAL" clId="{40259F67-E213-4B10-B7D9-3E7F6FE1441E}" dt="2022-05-04T08:21:52.886" v="12" actId="47"/>
        <pc:sldMkLst>
          <pc:docMk/>
          <pc:sldMk cId="671847271" sldId="287"/>
        </pc:sldMkLst>
      </pc:sldChg>
      <pc:sldChg chg="del">
        <pc:chgData name="Alistair Halliday" userId="3f637af8-3257-43af-8af2-6cc4eb59936b" providerId="ADAL" clId="{40259F67-E213-4B10-B7D9-3E7F6FE1441E}" dt="2022-05-04T08:21:53.404" v="13" actId="47"/>
        <pc:sldMkLst>
          <pc:docMk/>
          <pc:sldMk cId="3231002897" sldId="288"/>
        </pc:sldMkLst>
      </pc:sldChg>
      <pc:sldChg chg="del">
        <pc:chgData name="Alistair Halliday" userId="3f637af8-3257-43af-8af2-6cc4eb59936b" providerId="ADAL" clId="{40259F67-E213-4B10-B7D9-3E7F6FE1441E}" dt="2022-05-04T08:21:53.894" v="14" actId="47"/>
        <pc:sldMkLst>
          <pc:docMk/>
          <pc:sldMk cId="4156769740" sldId="289"/>
        </pc:sldMkLst>
      </pc:sldChg>
      <pc:sldChg chg="del">
        <pc:chgData name="Alistair Halliday" userId="3f637af8-3257-43af-8af2-6cc4eb59936b" providerId="ADAL" clId="{40259F67-E213-4B10-B7D9-3E7F6FE1441E}" dt="2022-05-04T21:24:09.056" v="201" actId="47"/>
        <pc:sldMkLst>
          <pc:docMk/>
          <pc:sldMk cId="278066904" sldId="325"/>
        </pc:sldMkLst>
      </pc:sldChg>
      <pc:sldChg chg="modSp mod">
        <pc:chgData name="Alistair Halliday" userId="3f637af8-3257-43af-8af2-6cc4eb59936b" providerId="ADAL" clId="{40259F67-E213-4B10-B7D9-3E7F6FE1441E}" dt="2022-05-04T21:42:16.391" v="609" actId="20577"/>
        <pc:sldMkLst>
          <pc:docMk/>
          <pc:sldMk cId="2240153224" sldId="694"/>
        </pc:sldMkLst>
        <pc:spChg chg="mod">
          <ac:chgData name="Alistair Halliday" userId="3f637af8-3257-43af-8af2-6cc4eb59936b" providerId="ADAL" clId="{40259F67-E213-4B10-B7D9-3E7F6FE1441E}" dt="2022-05-04T21:42:16.391" v="609" actId="20577"/>
          <ac:spMkLst>
            <pc:docMk/>
            <pc:sldMk cId="2240153224" sldId="694"/>
            <ac:spMk id="6" creationId="{DDA8308A-E9F3-4DED-B76C-6BB3406E4C39}"/>
          </ac:spMkLst>
        </pc:spChg>
      </pc:sldChg>
      <pc:sldChg chg="del">
        <pc:chgData name="Alistair Halliday" userId="3f637af8-3257-43af-8af2-6cc4eb59936b" providerId="ADAL" clId="{40259F67-E213-4B10-B7D9-3E7F6FE1441E}" dt="2022-05-04T08:21:47.444" v="1" actId="47"/>
        <pc:sldMkLst>
          <pc:docMk/>
          <pc:sldMk cId="2126292935" sldId="741"/>
        </pc:sldMkLst>
      </pc:sldChg>
      <pc:sldChg chg="del">
        <pc:chgData name="Alistair Halliday" userId="3f637af8-3257-43af-8af2-6cc4eb59936b" providerId="ADAL" clId="{40259F67-E213-4B10-B7D9-3E7F6FE1441E}" dt="2022-05-04T08:21:49.727" v="6" actId="47"/>
        <pc:sldMkLst>
          <pc:docMk/>
          <pc:sldMk cId="2019229786" sldId="750"/>
        </pc:sldMkLst>
      </pc:sldChg>
      <pc:sldChg chg="del">
        <pc:chgData name="Alistair Halliday" userId="3f637af8-3257-43af-8af2-6cc4eb59936b" providerId="ADAL" clId="{40259F67-E213-4B10-B7D9-3E7F6FE1441E}" dt="2022-05-04T21:37:40.951" v="533" actId="47"/>
        <pc:sldMkLst>
          <pc:docMk/>
          <pc:sldMk cId="186125584" sldId="766"/>
        </pc:sldMkLst>
      </pc:sldChg>
      <pc:sldChg chg="del">
        <pc:chgData name="Alistair Halliday" userId="3f637af8-3257-43af-8af2-6cc4eb59936b" providerId="ADAL" clId="{40259F67-E213-4B10-B7D9-3E7F6FE1441E}" dt="2022-05-04T08:21:49.376" v="5" actId="47"/>
        <pc:sldMkLst>
          <pc:docMk/>
          <pc:sldMk cId="2935982221" sldId="802"/>
        </pc:sldMkLst>
      </pc:sldChg>
      <pc:sldChg chg="addSp delSp modSp mod ord">
        <pc:chgData name="Alistair Halliday" userId="3f637af8-3257-43af-8af2-6cc4eb59936b" providerId="ADAL" clId="{40259F67-E213-4B10-B7D9-3E7F6FE1441E}" dt="2022-05-04T22:16:19.144" v="1753" actId="478"/>
        <pc:sldMkLst>
          <pc:docMk/>
          <pc:sldMk cId="4118498638" sldId="823"/>
        </pc:sldMkLst>
        <pc:spChg chg="mod">
          <ac:chgData name="Alistair Halliday" userId="3f637af8-3257-43af-8af2-6cc4eb59936b" providerId="ADAL" clId="{40259F67-E213-4B10-B7D9-3E7F6FE1441E}" dt="2022-05-04T08:29:45.791" v="198" actId="1076"/>
          <ac:spMkLst>
            <pc:docMk/>
            <pc:sldMk cId="4118498638" sldId="823"/>
            <ac:spMk id="4" creationId="{D2A448C6-8F0C-4D7C-811A-5B43DE7A6943}"/>
          </ac:spMkLst>
        </pc:spChg>
        <pc:spChg chg="add del mod">
          <ac:chgData name="Alistair Halliday" userId="3f637af8-3257-43af-8af2-6cc4eb59936b" providerId="ADAL" clId="{40259F67-E213-4B10-B7D9-3E7F6FE1441E}" dt="2022-05-04T22:16:19.144" v="1753" actId="478"/>
          <ac:spMkLst>
            <pc:docMk/>
            <pc:sldMk cId="4118498638" sldId="823"/>
            <ac:spMk id="12" creationId="{E8A458D8-94C6-4B7F-83A0-463EA4331ED0}"/>
          </ac:spMkLst>
        </pc:spChg>
        <pc:picChg chg="mod">
          <ac:chgData name="Alistair Halliday" userId="3f637af8-3257-43af-8af2-6cc4eb59936b" providerId="ADAL" clId="{40259F67-E213-4B10-B7D9-3E7F6FE1441E}" dt="2022-05-04T08:28:30.993" v="172" actId="1076"/>
          <ac:picMkLst>
            <pc:docMk/>
            <pc:sldMk cId="4118498638" sldId="823"/>
            <ac:picMk id="5" creationId="{BDF1806B-A7A2-45ED-BE11-B6459ABC3578}"/>
          </ac:picMkLst>
        </pc:picChg>
      </pc:sldChg>
      <pc:sldChg chg="addSp delSp modSp mod delAnim">
        <pc:chgData name="Alistair Halliday" userId="3f637af8-3257-43af-8af2-6cc4eb59936b" providerId="ADAL" clId="{40259F67-E213-4B10-B7D9-3E7F6FE1441E}" dt="2022-05-04T22:11:41.707" v="1609" actId="255"/>
        <pc:sldMkLst>
          <pc:docMk/>
          <pc:sldMk cId="4245264764" sldId="824"/>
        </pc:sldMkLst>
        <pc:spChg chg="del mod">
          <ac:chgData name="Alistair Halliday" userId="3f637af8-3257-43af-8af2-6cc4eb59936b" providerId="ADAL" clId="{40259F67-E213-4B10-B7D9-3E7F6FE1441E}" dt="2022-05-04T21:47:47.865" v="878" actId="478"/>
          <ac:spMkLst>
            <pc:docMk/>
            <pc:sldMk cId="4245264764" sldId="824"/>
            <ac:spMk id="2" creationId="{BD4174A1-9BF0-4198-B9F7-8B7B6E5ECA6E}"/>
          </ac:spMkLst>
        </pc:spChg>
        <pc:spChg chg="del">
          <ac:chgData name="Alistair Halliday" userId="3f637af8-3257-43af-8af2-6cc4eb59936b" providerId="ADAL" clId="{40259F67-E213-4B10-B7D9-3E7F6FE1441E}" dt="2022-05-04T22:10:17.894" v="1598" actId="478"/>
          <ac:spMkLst>
            <pc:docMk/>
            <pc:sldMk cId="4245264764" sldId="824"/>
            <ac:spMk id="7" creationId="{4592022F-55F4-40A1-94FE-E833FD194039}"/>
          </ac:spMkLst>
        </pc:spChg>
        <pc:spChg chg="del">
          <ac:chgData name="Alistair Halliday" userId="3f637af8-3257-43af-8af2-6cc4eb59936b" providerId="ADAL" clId="{40259F67-E213-4B10-B7D9-3E7F6FE1441E}" dt="2022-05-04T22:10:21.140" v="1599" actId="478"/>
          <ac:spMkLst>
            <pc:docMk/>
            <pc:sldMk cId="4245264764" sldId="824"/>
            <ac:spMk id="8" creationId="{476EBD78-DB6C-4A49-BEF5-55D9740410B6}"/>
          </ac:spMkLst>
        </pc:spChg>
        <pc:spChg chg="mod">
          <ac:chgData name="Alistair Halliday" userId="3f637af8-3257-43af-8af2-6cc4eb59936b" providerId="ADAL" clId="{40259F67-E213-4B10-B7D9-3E7F6FE1441E}" dt="2022-05-04T22:11:41.707" v="1609" actId="255"/>
          <ac:spMkLst>
            <pc:docMk/>
            <pc:sldMk cId="4245264764" sldId="824"/>
            <ac:spMk id="10" creationId="{0C0925AB-E208-4D6B-B340-9366246377A6}"/>
          </ac:spMkLst>
        </pc:spChg>
        <pc:picChg chg="del">
          <ac:chgData name="Alistair Halliday" userId="3f637af8-3257-43af-8af2-6cc4eb59936b" providerId="ADAL" clId="{40259F67-E213-4B10-B7D9-3E7F6FE1441E}" dt="2022-05-04T22:09:13.275" v="1597" actId="478"/>
          <ac:picMkLst>
            <pc:docMk/>
            <pc:sldMk cId="4245264764" sldId="824"/>
            <ac:picMk id="6" creationId="{D6A9D6C4-14D9-4C91-8391-1D8648ACDB40}"/>
          </ac:picMkLst>
        </pc:picChg>
        <pc:picChg chg="add mod">
          <ac:chgData name="Alistair Halliday" userId="3f637af8-3257-43af-8af2-6cc4eb59936b" providerId="ADAL" clId="{40259F67-E213-4B10-B7D9-3E7F6FE1441E}" dt="2022-05-04T22:11:02.406" v="1604" actId="1076"/>
          <ac:picMkLst>
            <pc:docMk/>
            <pc:sldMk cId="4245264764" sldId="824"/>
            <ac:picMk id="9" creationId="{BEA3175B-AB75-481C-9F67-DE4B7FF011BA}"/>
          </ac:picMkLst>
        </pc:picChg>
      </pc:sldChg>
      <pc:sldChg chg="del">
        <pc:chgData name="Alistair Halliday" userId="3f637af8-3257-43af-8af2-6cc4eb59936b" providerId="ADAL" clId="{40259F67-E213-4B10-B7D9-3E7F6FE1441E}" dt="2022-05-04T08:21:48.144" v="2" actId="47"/>
        <pc:sldMkLst>
          <pc:docMk/>
          <pc:sldMk cId="1092373071" sldId="832"/>
        </pc:sldMkLst>
      </pc:sldChg>
      <pc:sldChg chg="addSp delSp modSp mod">
        <pc:chgData name="Alistair Halliday" userId="3f637af8-3257-43af-8af2-6cc4eb59936b" providerId="ADAL" clId="{40259F67-E213-4B10-B7D9-3E7F6FE1441E}" dt="2022-05-04T22:14:26.471" v="1644" actId="5793"/>
        <pc:sldMkLst>
          <pc:docMk/>
          <pc:sldMk cId="1879098101" sldId="836"/>
        </pc:sldMkLst>
        <pc:spChg chg="mod">
          <ac:chgData name="Alistair Halliday" userId="3f637af8-3257-43af-8af2-6cc4eb59936b" providerId="ADAL" clId="{40259F67-E213-4B10-B7D9-3E7F6FE1441E}" dt="2022-05-04T22:14:26.471" v="1644" actId="5793"/>
          <ac:spMkLst>
            <pc:docMk/>
            <pc:sldMk cId="1879098101" sldId="836"/>
            <ac:spMk id="3" creationId="{C1F3DCA7-244B-4F5F-A95C-0EF41808BE03}"/>
          </ac:spMkLst>
        </pc:spChg>
        <pc:picChg chg="add del mod">
          <ac:chgData name="Alistair Halliday" userId="3f637af8-3257-43af-8af2-6cc4eb59936b" providerId="ADAL" clId="{40259F67-E213-4B10-B7D9-3E7F6FE1441E}" dt="2022-05-04T21:35:19.826" v="490" actId="478"/>
          <ac:picMkLst>
            <pc:docMk/>
            <pc:sldMk cId="1879098101" sldId="836"/>
            <ac:picMk id="7" creationId="{264AE7DC-290D-404B-9412-04F88E3A67DC}"/>
          </ac:picMkLst>
        </pc:picChg>
        <pc:picChg chg="mod">
          <ac:chgData name="Alistair Halliday" userId="3f637af8-3257-43af-8af2-6cc4eb59936b" providerId="ADAL" clId="{40259F67-E213-4B10-B7D9-3E7F6FE1441E}" dt="2022-05-04T21:37:59.045" v="534" actId="14100"/>
          <ac:picMkLst>
            <pc:docMk/>
            <pc:sldMk cId="1879098101" sldId="836"/>
            <ac:picMk id="8" creationId="{40EA4464-0B9F-438B-9C92-4F98B0F8CBBF}"/>
          </ac:picMkLst>
        </pc:picChg>
        <pc:picChg chg="add mod">
          <ac:chgData name="Alistair Halliday" userId="3f637af8-3257-43af-8af2-6cc4eb59936b" providerId="ADAL" clId="{40259F67-E213-4B10-B7D9-3E7F6FE1441E}" dt="2022-05-04T21:51:21.275" v="900" actId="1076"/>
          <ac:picMkLst>
            <pc:docMk/>
            <pc:sldMk cId="1879098101" sldId="836"/>
            <ac:picMk id="9" creationId="{0DA259BE-FC07-49CD-8D82-38FAF1417714}"/>
          </ac:picMkLst>
        </pc:picChg>
        <pc:picChg chg="mod">
          <ac:chgData name="Alistair Halliday" userId="3f637af8-3257-43af-8af2-6cc4eb59936b" providerId="ADAL" clId="{40259F67-E213-4B10-B7D9-3E7F6FE1441E}" dt="2022-05-04T21:38:03.512" v="535" actId="1076"/>
          <ac:picMkLst>
            <pc:docMk/>
            <pc:sldMk cId="1879098101" sldId="836"/>
            <ac:picMk id="2050" creationId="{B596D541-3F5E-439F-837B-3865A311A368}"/>
          </ac:picMkLst>
        </pc:picChg>
      </pc:sldChg>
      <pc:sldChg chg="addSp delSp modSp mod setBg">
        <pc:chgData name="Alistair Halliday" userId="3f637af8-3257-43af-8af2-6cc4eb59936b" providerId="ADAL" clId="{40259F67-E213-4B10-B7D9-3E7F6FE1441E}" dt="2022-05-04T22:18:37.233" v="1775" actId="20577"/>
        <pc:sldMkLst>
          <pc:docMk/>
          <pc:sldMk cId="2508493304" sldId="840"/>
        </pc:sldMkLst>
        <pc:spChg chg="del mod">
          <ac:chgData name="Alistair Halliday" userId="3f637af8-3257-43af-8af2-6cc4eb59936b" providerId="ADAL" clId="{40259F67-E213-4B10-B7D9-3E7F6FE1441E}" dt="2022-05-04T22:06:36.026" v="1584" actId="478"/>
          <ac:spMkLst>
            <pc:docMk/>
            <pc:sldMk cId="2508493304" sldId="840"/>
            <ac:spMk id="2" creationId="{47D3537B-1525-4C0E-9830-99F6B1F1D4A4}"/>
          </ac:spMkLst>
        </pc:spChg>
        <pc:spChg chg="mod ord">
          <ac:chgData name="Alistair Halliday" userId="3f637af8-3257-43af-8af2-6cc4eb59936b" providerId="ADAL" clId="{40259F67-E213-4B10-B7D9-3E7F6FE1441E}" dt="2022-05-04T22:18:37.233" v="1775" actId="20577"/>
          <ac:spMkLst>
            <pc:docMk/>
            <pc:sldMk cId="2508493304" sldId="840"/>
            <ac:spMk id="4" creationId="{6B7192A1-E3DA-4137-890E-03BBF8666A73}"/>
          </ac:spMkLst>
        </pc:spChg>
        <pc:spChg chg="ord">
          <ac:chgData name="Alistair Halliday" userId="3f637af8-3257-43af-8af2-6cc4eb59936b" providerId="ADAL" clId="{40259F67-E213-4B10-B7D9-3E7F6FE1441E}" dt="2022-05-04T22:17:03.783" v="1763" actId="26606"/>
          <ac:spMkLst>
            <pc:docMk/>
            <pc:sldMk cId="2508493304" sldId="840"/>
            <ac:spMk id="5" creationId="{2CE217CB-A4A2-4665-9449-367C28EFD4B9}"/>
          </ac:spMkLst>
        </pc:spChg>
        <pc:spChg chg="add del mod">
          <ac:chgData name="Alistair Halliday" userId="3f637af8-3257-43af-8af2-6cc4eb59936b" providerId="ADAL" clId="{40259F67-E213-4B10-B7D9-3E7F6FE1441E}" dt="2022-05-04T22:06:40.649" v="1586" actId="478"/>
          <ac:spMkLst>
            <pc:docMk/>
            <pc:sldMk cId="2508493304" sldId="840"/>
            <ac:spMk id="8" creationId="{68D43CEC-1D60-42B5-A4D3-9DD55D5CAD5B}"/>
          </ac:spMkLst>
        </pc:spChg>
        <pc:spChg chg="add del">
          <ac:chgData name="Alistair Halliday" userId="3f637af8-3257-43af-8af2-6cc4eb59936b" providerId="ADAL" clId="{40259F67-E213-4B10-B7D9-3E7F6FE1441E}" dt="2022-05-04T22:16:45.676" v="1755" actId="26606"/>
          <ac:spMkLst>
            <pc:docMk/>
            <pc:sldMk cId="2508493304" sldId="840"/>
            <ac:spMk id="12" creationId="{6234BCC6-39B9-47D9-8BF8-C665401AE23C}"/>
          </ac:spMkLst>
        </pc:spChg>
        <pc:spChg chg="add del">
          <ac:chgData name="Alistair Halliday" userId="3f637af8-3257-43af-8af2-6cc4eb59936b" providerId="ADAL" clId="{40259F67-E213-4B10-B7D9-3E7F6FE1441E}" dt="2022-05-04T22:16:45.676" v="1755" actId="26606"/>
          <ac:spMkLst>
            <pc:docMk/>
            <pc:sldMk cId="2508493304" sldId="840"/>
            <ac:spMk id="14" creationId="{72A9CE9D-DAC3-40AF-B504-78A64A909F9D}"/>
          </ac:spMkLst>
        </pc:spChg>
        <pc:spChg chg="add del">
          <ac:chgData name="Alistair Halliday" userId="3f637af8-3257-43af-8af2-6cc4eb59936b" providerId="ADAL" clId="{40259F67-E213-4B10-B7D9-3E7F6FE1441E}" dt="2022-05-04T22:16:45.676" v="1755" actId="26606"/>
          <ac:spMkLst>
            <pc:docMk/>
            <pc:sldMk cId="2508493304" sldId="840"/>
            <ac:spMk id="16" creationId="{506D7452-6CDE-4381-86CE-07B2459383D5}"/>
          </ac:spMkLst>
        </pc:spChg>
        <pc:spChg chg="add del">
          <ac:chgData name="Alistair Halliday" userId="3f637af8-3257-43af-8af2-6cc4eb59936b" providerId="ADAL" clId="{40259F67-E213-4B10-B7D9-3E7F6FE1441E}" dt="2022-05-04T22:16:45.676" v="1755" actId="26606"/>
          <ac:spMkLst>
            <pc:docMk/>
            <pc:sldMk cId="2508493304" sldId="840"/>
            <ac:spMk id="18" creationId="{762DA937-8B55-4317-BD32-98D7AF30E39E}"/>
          </ac:spMkLst>
        </pc:spChg>
        <pc:spChg chg="add del">
          <ac:chgData name="Alistair Halliday" userId="3f637af8-3257-43af-8af2-6cc4eb59936b" providerId="ADAL" clId="{40259F67-E213-4B10-B7D9-3E7F6FE1441E}" dt="2022-05-04T22:16:45.676" v="1755" actId="26606"/>
          <ac:spMkLst>
            <pc:docMk/>
            <pc:sldMk cId="2508493304" sldId="840"/>
            <ac:spMk id="20" creationId="{C52EE5A8-045B-4D39-8ED1-513334085EEC}"/>
          </ac:spMkLst>
        </pc:spChg>
        <pc:spChg chg="add del">
          <ac:chgData name="Alistair Halliday" userId="3f637af8-3257-43af-8af2-6cc4eb59936b" providerId="ADAL" clId="{40259F67-E213-4B10-B7D9-3E7F6FE1441E}" dt="2022-05-04T22:16:48.257" v="1757" actId="26606"/>
          <ac:spMkLst>
            <pc:docMk/>
            <pc:sldMk cId="2508493304" sldId="840"/>
            <ac:spMk id="22" creationId="{823AC064-BC96-4F32-8AE1-B2FD38754823}"/>
          </ac:spMkLst>
        </pc:spChg>
        <pc:spChg chg="add del">
          <ac:chgData name="Alistair Halliday" userId="3f637af8-3257-43af-8af2-6cc4eb59936b" providerId="ADAL" clId="{40259F67-E213-4B10-B7D9-3E7F6FE1441E}" dt="2022-05-04T22:16:50.292" v="1759" actId="26606"/>
          <ac:spMkLst>
            <pc:docMk/>
            <pc:sldMk cId="2508493304" sldId="840"/>
            <ac:spMk id="26" creationId="{70BDD0CE-06A4-404B-8A13-580229C1C923}"/>
          </ac:spMkLst>
        </pc:spChg>
        <pc:spChg chg="add del">
          <ac:chgData name="Alistair Halliday" userId="3f637af8-3257-43af-8af2-6cc4eb59936b" providerId="ADAL" clId="{40259F67-E213-4B10-B7D9-3E7F6FE1441E}" dt="2022-05-04T22:16:50.292" v="1759" actId="26606"/>
          <ac:spMkLst>
            <pc:docMk/>
            <pc:sldMk cId="2508493304" sldId="840"/>
            <ac:spMk id="27" creationId="{EE9899FA-8881-472C-AA59-D08A89CA8AEF}"/>
          </ac:spMkLst>
        </pc:spChg>
        <pc:spChg chg="add del">
          <ac:chgData name="Alistair Halliday" userId="3f637af8-3257-43af-8af2-6cc4eb59936b" providerId="ADAL" clId="{40259F67-E213-4B10-B7D9-3E7F6FE1441E}" dt="2022-05-04T22:16:50.292" v="1759" actId="26606"/>
          <ac:spMkLst>
            <pc:docMk/>
            <pc:sldMk cId="2508493304" sldId="840"/>
            <ac:spMk id="28" creationId="{080B7D90-3DF1-4514-B26D-616BE35553C9}"/>
          </ac:spMkLst>
        </pc:spChg>
        <pc:spChg chg="add del">
          <ac:chgData name="Alistair Halliday" userId="3f637af8-3257-43af-8af2-6cc4eb59936b" providerId="ADAL" clId="{40259F67-E213-4B10-B7D9-3E7F6FE1441E}" dt="2022-05-04T22:16:51.858" v="1761" actId="26606"/>
          <ac:spMkLst>
            <pc:docMk/>
            <pc:sldMk cId="2508493304" sldId="840"/>
            <ac:spMk id="30" creationId="{6234BCC6-39B9-47D9-8BF8-C665401AE23C}"/>
          </ac:spMkLst>
        </pc:spChg>
        <pc:spChg chg="add del">
          <ac:chgData name="Alistair Halliday" userId="3f637af8-3257-43af-8af2-6cc4eb59936b" providerId="ADAL" clId="{40259F67-E213-4B10-B7D9-3E7F6FE1441E}" dt="2022-05-04T22:16:51.858" v="1761" actId="26606"/>
          <ac:spMkLst>
            <pc:docMk/>
            <pc:sldMk cId="2508493304" sldId="840"/>
            <ac:spMk id="31" creationId="{72A9CE9D-DAC3-40AF-B504-78A64A909F9D}"/>
          </ac:spMkLst>
        </pc:spChg>
        <pc:spChg chg="add del">
          <ac:chgData name="Alistair Halliday" userId="3f637af8-3257-43af-8af2-6cc4eb59936b" providerId="ADAL" clId="{40259F67-E213-4B10-B7D9-3E7F6FE1441E}" dt="2022-05-04T22:16:51.858" v="1761" actId="26606"/>
          <ac:spMkLst>
            <pc:docMk/>
            <pc:sldMk cId="2508493304" sldId="840"/>
            <ac:spMk id="32" creationId="{506D7452-6CDE-4381-86CE-07B2459383D5}"/>
          </ac:spMkLst>
        </pc:spChg>
        <pc:spChg chg="add del">
          <ac:chgData name="Alistair Halliday" userId="3f637af8-3257-43af-8af2-6cc4eb59936b" providerId="ADAL" clId="{40259F67-E213-4B10-B7D9-3E7F6FE1441E}" dt="2022-05-04T22:16:51.858" v="1761" actId="26606"/>
          <ac:spMkLst>
            <pc:docMk/>
            <pc:sldMk cId="2508493304" sldId="840"/>
            <ac:spMk id="33" creationId="{762DA937-8B55-4317-BD32-98D7AF30E39E}"/>
          </ac:spMkLst>
        </pc:spChg>
        <pc:spChg chg="add del">
          <ac:chgData name="Alistair Halliday" userId="3f637af8-3257-43af-8af2-6cc4eb59936b" providerId="ADAL" clId="{40259F67-E213-4B10-B7D9-3E7F6FE1441E}" dt="2022-05-04T22:16:51.858" v="1761" actId="26606"/>
          <ac:spMkLst>
            <pc:docMk/>
            <pc:sldMk cId="2508493304" sldId="840"/>
            <ac:spMk id="34" creationId="{C52EE5A8-045B-4D39-8ED1-513334085EEC}"/>
          </ac:spMkLst>
        </pc:spChg>
        <pc:spChg chg="add del">
          <ac:chgData name="Alistair Halliday" userId="3f637af8-3257-43af-8af2-6cc4eb59936b" providerId="ADAL" clId="{40259F67-E213-4B10-B7D9-3E7F6FE1441E}" dt="2022-05-04T22:17:03.783" v="1763" actId="26606"/>
          <ac:spMkLst>
            <pc:docMk/>
            <pc:sldMk cId="2508493304" sldId="840"/>
            <ac:spMk id="36" creationId="{022BDE4A-8A20-4A69-9C5A-581C82036A4D}"/>
          </ac:spMkLst>
        </pc:spChg>
        <pc:picChg chg="mod">
          <ac:chgData name="Alistair Halliday" userId="3f637af8-3257-43af-8af2-6cc4eb59936b" providerId="ADAL" clId="{40259F67-E213-4B10-B7D9-3E7F6FE1441E}" dt="2022-05-04T22:17:03.783" v="1763" actId="26606"/>
          <ac:picMkLst>
            <pc:docMk/>
            <pc:sldMk cId="2508493304" sldId="840"/>
            <ac:picMk id="6" creationId="{83772109-C355-41FB-9B14-C1EF4DE13658}"/>
          </ac:picMkLst>
        </pc:picChg>
        <pc:picChg chg="add mod">
          <ac:chgData name="Alistair Halliday" userId="3f637af8-3257-43af-8af2-6cc4eb59936b" providerId="ADAL" clId="{40259F67-E213-4B10-B7D9-3E7F6FE1441E}" dt="2022-05-04T22:17:03.783" v="1763" actId="26606"/>
          <ac:picMkLst>
            <pc:docMk/>
            <pc:sldMk cId="2508493304" sldId="840"/>
            <ac:picMk id="7" creationId="{1CB494FE-94C3-4426-81D5-3E215979E6E7}"/>
          </ac:picMkLst>
        </pc:picChg>
        <pc:cxnChg chg="add del">
          <ac:chgData name="Alistair Halliday" userId="3f637af8-3257-43af-8af2-6cc4eb59936b" providerId="ADAL" clId="{40259F67-E213-4B10-B7D9-3E7F6FE1441E}" dt="2022-05-04T22:16:48.257" v="1757" actId="26606"/>
          <ac:cxnSpMkLst>
            <pc:docMk/>
            <pc:sldMk cId="2508493304" sldId="840"/>
            <ac:cxnSpMk id="23" creationId="{7E7C77BC-7138-40B1-A15B-20F57A494629}"/>
          </ac:cxnSpMkLst>
        </pc:cxnChg>
        <pc:cxnChg chg="add del">
          <ac:chgData name="Alistair Halliday" userId="3f637af8-3257-43af-8af2-6cc4eb59936b" providerId="ADAL" clId="{40259F67-E213-4B10-B7D9-3E7F6FE1441E}" dt="2022-05-04T22:16:48.257" v="1757" actId="26606"/>
          <ac:cxnSpMkLst>
            <pc:docMk/>
            <pc:sldMk cId="2508493304" sldId="840"/>
            <ac:cxnSpMk id="24" creationId="{DB146403-F3D6-484B-B2ED-97F9565D0370}"/>
          </ac:cxnSpMkLst>
        </pc:cxnChg>
      </pc:sldChg>
      <pc:sldChg chg="del">
        <pc:chgData name="Alistair Halliday" userId="3f637af8-3257-43af-8af2-6cc4eb59936b" providerId="ADAL" clId="{40259F67-E213-4B10-B7D9-3E7F6FE1441E}" dt="2022-05-04T08:21:48.612" v="3" actId="47"/>
        <pc:sldMkLst>
          <pc:docMk/>
          <pc:sldMk cId="3609551574" sldId="847"/>
        </pc:sldMkLst>
      </pc:sldChg>
      <pc:sldChg chg="del">
        <pc:chgData name="Alistair Halliday" userId="3f637af8-3257-43af-8af2-6cc4eb59936b" providerId="ADAL" clId="{40259F67-E213-4B10-B7D9-3E7F6FE1441E}" dt="2022-05-04T08:21:49.014" v="4" actId="47"/>
        <pc:sldMkLst>
          <pc:docMk/>
          <pc:sldMk cId="2121183125" sldId="849"/>
        </pc:sldMkLst>
      </pc:sldChg>
      <pc:sldChg chg="addSp delSp modSp mod">
        <pc:chgData name="Alistair Halliday" userId="3f637af8-3257-43af-8af2-6cc4eb59936b" providerId="ADAL" clId="{40259F67-E213-4B10-B7D9-3E7F6FE1441E}" dt="2022-05-04T21:57:45.873" v="1168" actId="21"/>
        <pc:sldMkLst>
          <pc:docMk/>
          <pc:sldMk cId="940182166" sldId="855"/>
        </pc:sldMkLst>
        <pc:picChg chg="add del mod">
          <ac:chgData name="Alistair Halliday" userId="3f637af8-3257-43af-8af2-6cc4eb59936b" providerId="ADAL" clId="{40259F67-E213-4B10-B7D9-3E7F6FE1441E}" dt="2022-05-04T21:57:45.873" v="1168" actId="21"/>
          <ac:picMkLst>
            <pc:docMk/>
            <pc:sldMk cId="940182166" sldId="855"/>
            <ac:picMk id="3" creationId="{6DABBDBB-7A16-44A9-9FC8-FF8DDBE5A027}"/>
          </ac:picMkLst>
        </pc:picChg>
      </pc:sldChg>
      <pc:sldChg chg="addSp delSp modSp mod">
        <pc:chgData name="Alistair Halliday" userId="3f637af8-3257-43af-8af2-6cc4eb59936b" providerId="ADAL" clId="{40259F67-E213-4B10-B7D9-3E7F6FE1441E}" dt="2022-05-04T22:10:43.733" v="1602" actId="21"/>
        <pc:sldMkLst>
          <pc:docMk/>
          <pc:sldMk cId="841240243" sldId="856"/>
        </pc:sldMkLst>
        <pc:picChg chg="mod">
          <ac:chgData name="Alistair Halliday" userId="3f637af8-3257-43af-8af2-6cc4eb59936b" providerId="ADAL" clId="{40259F67-E213-4B10-B7D9-3E7F6FE1441E}" dt="2022-05-04T21:50:57.680" v="898" actId="1076"/>
          <ac:picMkLst>
            <pc:docMk/>
            <pc:sldMk cId="841240243" sldId="856"/>
            <ac:picMk id="3" creationId="{11C8C48B-31E2-4666-A396-A4E0E4941D3A}"/>
          </ac:picMkLst>
        </pc:picChg>
        <pc:picChg chg="add del mod">
          <ac:chgData name="Alistair Halliday" userId="3f637af8-3257-43af-8af2-6cc4eb59936b" providerId="ADAL" clId="{40259F67-E213-4B10-B7D9-3E7F6FE1441E}" dt="2022-05-04T21:49:29.982" v="888" actId="21"/>
          <ac:picMkLst>
            <pc:docMk/>
            <pc:sldMk cId="841240243" sldId="856"/>
            <ac:picMk id="15" creationId="{703EB846-D436-4188-BAD2-C2FB02BA86E2}"/>
          </ac:picMkLst>
        </pc:picChg>
        <pc:picChg chg="add del mod">
          <ac:chgData name="Alistair Halliday" userId="3f637af8-3257-43af-8af2-6cc4eb59936b" providerId="ADAL" clId="{40259F67-E213-4B10-B7D9-3E7F6FE1441E}" dt="2022-05-04T22:10:43.733" v="1602" actId="21"/>
          <ac:picMkLst>
            <pc:docMk/>
            <pc:sldMk cId="841240243" sldId="856"/>
            <ac:picMk id="16" creationId="{62C9A64C-FFF7-43E6-BCD2-78359BC06E93}"/>
          </ac:picMkLst>
        </pc:picChg>
      </pc:sldChg>
      <pc:sldChg chg="addSp delSp modSp new del mod">
        <pc:chgData name="Alistair Halliday" userId="3f637af8-3257-43af-8af2-6cc4eb59936b" providerId="ADAL" clId="{40259F67-E213-4B10-B7D9-3E7F6FE1441E}" dt="2022-05-04T21:44:18.373" v="651" actId="2696"/>
        <pc:sldMkLst>
          <pc:docMk/>
          <pc:sldMk cId="3682308510" sldId="857"/>
        </pc:sldMkLst>
        <pc:spChg chg="del">
          <ac:chgData name="Alistair Halliday" userId="3f637af8-3257-43af-8af2-6cc4eb59936b" providerId="ADAL" clId="{40259F67-E213-4B10-B7D9-3E7F6FE1441E}" dt="2022-05-04T21:25:38.211" v="207" actId="478"/>
          <ac:spMkLst>
            <pc:docMk/>
            <pc:sldMk cId="3682308510" sldId="857"/>
            <ac:spMk id="2" creationId="{86871AEA-C1F4-48DB-B4E5-C32B457EE7B8}"/>
          </ac:spMkLst>
        </pc:spChg>
        <pc:spChg chg="del">
          <ac:chgData name="Alistair Halliday" userId="3f637af8-3257-43af-8af2-6cc4eb59936b" providerId="ADAL" clId="{40259F67-E213-4B10-B7D9-3E7F6FE1441E}" dt="2022-05-04T21:25:47.193" v="208" actId="478"/>
          <ac:spMkLst>
            <pc:docMk/>
            <pc:sldMk cId="3682308510" sldId="857"/>
            <ac:spMk id="3" creationId="{A8806DA5-1922-4665-94C7-A6C2BFB5750E}"/>
          </ac:spMkLst>
        </pc:spChg>
        <pc:spChg chg="add mod">
          <ac:chgData name="Alistair Halliday" userId="3f637af8-3257-43af-8af2-6cc4eb59936b" providerId="ADAL" clId="{40259F67-E213-4B10-B7D9-3E7F6FE1441E}" dt="2022-05-04T21:25:29.760" v="206" actId="1076"/>
          <ac:spMkLst>
            <pc:docMk/>
            <pc:sldMk cId="3682308510" sldId="857"/>
            <ac:spMk id="5" creationId="{3A4DA580-5725-45C0-9F9C-1B00260EC009}"/>
          </ac:spMkLst>
        </pc:spChg>
        <pc:spChg chg="add mod">
          <ac:chgData name="Alistair Halliday" userId="3f637af8-3257-43af-8af2-6cc4eb59936b" providerId="ADAL" clId="{40259F67-E213-4B10-B7D9-3E7F6FE1441E}" dt="2022-05-04T21:25:29.760" v="206" actId="1076"/>
          <ac:spMkLst>
            <pc:docMk/>
            <pc:sldMk cId="3682308510" sldId="857"/>
            <ac:spMk id="6" creationId="{3F381664-E966-4CA3-B021-74E1AA04F85C}"/>
          </ac:spMkLst>
        </pc:spChg>
        <pc:spChg chg="add mod">
          <ac:chgData name="Alistair Halliday" userId="3f637af8-3257-43af-8af2-6cc4eb59936b" providerId="ADAL" clId="{40259F67-E213-4B10-B7D9-3E7F6FE1441E}" dt="2022-05-04T21:25:29.760" v="206" actId="1076"/>
          <ac:spMkLst>
            <pc:docMk/>
            <pc:sldMk cId="3682308510" sldId="857"/>
            <ac:spMk id="7" creationId="{78167A00-2BA3-41F2-A069-D9E2E9D09940}"/>
          </ac:spMkLst>
        </pc:spChg>
        <pc:spChg chg="add mod">
          <ac:chgData name="Alistair Halliday" userId="3f637af8-3257-43af-8af2-6cc4eb59936b" providerId="ADAL" clId="{40259F67-E213-4B10-B7D9-3E7F6FE1441E}" dt="2022-05-04T21:25:29.760" v="206" actId="1076"/>
          <ac:spMkLst>
            <pc:docMk/>
            <pc:sldMk cId="3682308510" sldId="857"/>
            <ac:spMk id="8" creationId="{F2068BD9-B927-4A8A-93DC-782683EEDBF0}"/>
          </ac:spMkLst>
        </pc:spChg>
        <pc:spChg chg="add mod">
          <ac:chgData name="Alistair Halliday" userId="3f637af8-3257-43af-8af2-6cc4eb59936b" providerId="ADAL" clId="{40259F67-E213-4B10-B7D9-3E7F6FE1441E}" dt="2022-05-04T21:25:29.760" v="206" actId="1076"/>
          <ac:spMkLst>
            <pc:docMk/>
            <pc:sldMk cId="3682308510" sldId="857"/>
            <ac:spMk id="9" creationId="{04FC5168-909A-44DD-B4CF-D642CE3AE6C0}"/>
          </ac:spMkLst>
        </pc:spChg>
        <pc:spChg chg="add mod">
          <ac:chgData name="Alistair Halliday" userId="3f637af8-3257-43af-8af2-6cc4eb59936b" providerId="ADAL" clId="{40259F67-E213-4B10-B7D9-3E7F6FE1441E}" dt="2022-05-04T21:25:29.760" v="206" actId="1076"/>
          <ac:spMkLst>
            <pc:docMk/>
            <pc:sldMk cId="3682308510" sldId="857"/>
            <ac:spMk id="10" creationId="{45B97709-5EBE-46D3-8A67-7C72CA793C72}"/>
          </ac:spMkLst>
        </pc:spChg>
        <pc:spChg chg="add mod">
          <ac:chgData name="Alistair Halliday" userId="3f637af8-3257-43af-8af2-6cc4eb59936b" providerId="ADAL" clId="{40259F67-E213-4B10-B7D9-3E7F6FE1441E}" dt="2022-05-04T21:25:29.760" v="206" actId="1076"/>
          <ac:spMkLst>
            <pc:docMk/>
            <pc:sldMk cId="3682308510" sldId="857"/>
            <ac:spMk id="11" creationId="{3245EB8B-081C-4326-BCF1-3886C7A4EE20}"/>
          </ac:spMkLst>
        </pc:spChg>
        <pc:spChg chg="add mod">
          <ac:chgData name="Alistair Halliday" userId="3f637af8-3257-43af-8af2-6cc4eb59936b" providerId="ADAL" clId="{40259F67-E213-4B10-B7D9-3E7F6FE1441E}" dt="2022-05-04T21:25:29.760" v="206" actId="1076"/>
          <ac:spMkLst>
            <pc:docMk/>
            <pc:sldMk cId="3682308510" sldId="857"/>
            <ac:spMk id="12" creationId="{390094C5-54AE-47FA-83BD-9BC4DEA7CA24}"/>
          </ac:spMkLst>
        </pc:spChg>
        <pc:spChg chg="add mod">
          <ac:chgData name="Alistair Halliday" userId="3f637af8-3257-43af-8af2-6cc4eb59936b" providerId="ADAL" clId="{40259F67-E213-4B10-B7D9-3E7F6FE1441E}" dt="2022-05-04T21:25:29.760" v="206" actId="1076"/>
          <ac:spMkLst>
            <pc:docMk/>
            <pc:sldMk cId="3682308510" sldId="857"/>
            <ac:spMk id="13" creationId="{B4D9AAD8-9BF4-4F61-B428-68B411954D8C}"/>
          </ac:spMkLst>
        </pc:spChg>
        <pc:spChg chg="add mod">
          <ac:chgData name="Alistair Halliday" userId="3f637af8-3257-43af-8af2-6cc4eb59936b" providerId="ADAL" clId="{40259F67-E213-4B10-B7D9-3E7F6FE1441E}" dt="2022-05-04T21:25:29.760" v="206" actId="1076"/>
          <ac:spMkLst>
            <pc:docMk/>
            <pc:sldMk cId="3682308510" sldId="857"/>
            <ac:spMk id="14" creationId="{EA19AC01-F1CA-455C-867B-B52E560E64C0}"/>
          </ac:spMkLst>
        </pc:spChg>
        <pc:spChg chg="add mod">
          <ac:chgData name="Alistair Halliday" userId="3f637af8-3257-43af-8af2-6cc4eb59936b" providerId="ADAL" clId="{40259F67-E213-4B10-B7D9-3E7F6FE1441E}" dt="2022-05-04T21:25:29.760" v="206" actId="1076"/>
          <ac:spMkLst>
            <pc:docMk/>
            <pc:sldMk cId="3682308510" sldId="857"/>
            <ac:spMk id="15" creationId="{3CD258CA-CE15-4152-BAAA-30B84AE8EA2D}"/>
          </ac:spMkLst>
        </pc:spChg>
        <pc:spChg chg="add mod">
          <ac:chgData name="Alistair Halliday" userId="3f637af8-3257-43af-8af2-6cc4eb59936b" providerId="ADAL" clId="{40259F67-E213-4B10-B7D9-3E7F6FE1441E}" dt="2022-05-04T21:25:29.760" v="206" actId="1076"/>
          <ac:spMkLst>
            <pc:docMk/>
            <pc:sldMk cId="3682308510" sldId="857"/>
            <ac:spMk id="16" creationId="{004EAD76-82EA-438E-8E30-0FFC149D84CA}"/>
          </ac:spMkLst>
        </pc:spChg>
        <pc:spChg chg="add mod">
          <ac:chgData name="Alistair Halliday" userId="3f637af8-3257-43af-8af2-6cc4eb59936b" providerId="ADAL" clId="{40259F67-E213-4B10-B7D9-3E7F6FE1441E}" dt="2022-05-04T21:26:38.178" v="230" actId="6549"/>
          <ac:spMkLst>
            <pc:docMk/>
            <pc:sldMk cId="3682308510" sldId="857"/>
            <ac:spMk id="18" creationId="{F10B0789-E391-4108-A237-4698F1F85A30}"/>
          </ac:spMkLst>
        </pc:spChg>
        <pc:cxnChg chg="add mod">
          <ac:chgData name="Alistair Halliday" userId="3f637af8-3257-43af-8af2-6cc4eb59936b" providerId="ADAL" clId="{40259F67-E213-4B10-B7D9-3E7F6FE1441E}" dt="2022-05-04T21:25:29.760" v="206" actId="1076"/>
          <ac:cxnSpMkLst>
            <pc:docMk/>
            <pc:sldMk cId="3682308510" sldId="857"/>
            <ac:cxnSpMk id="17" creationId="{81209857-AC25-4769-8042-5FC99F59FA67}"/>
          </ac:cxnSpMkLst>
        </pc:cxnChg>
      </pc:sldChg>
      <pc:sldChg chg="addSp delSp modSp mod">
        <pc:chgData name="Alistair Halliday" userId="3f637af8-3257-43af-8af2-6cc4eb59936b" providerId="ADAL" clId="{40259F67-E213-4B10-B7D9-3E7F6FE1441E}" dt="2022-05-05T06:18:53.761" v="1814" actId="20577"/>
        <pc:sldMkLst>
          <pc:docMk/>
          <pc:sldMk cId="4034069482" sldId="858"/>
        </pc:sldMkLst>
        <pc:spChg chg="del">
          <ac:chgData name="Alistair Halliday" userId="3f637af8-3257-43af-8af2-6cc4eb59936b" providerId="ADAL" clId="{40259F67-E213-4B10-B7D9-3E7F6FE1441E}" dt="2022-05-04T22:05:29.536" v="1220" actId="478"/>
          <ac:spMkLst>
            <pc:docMk/>
            <pc:sldMk cId="4034069482" sldId="858"/>
            <ac:spMk id="9" creationId="{DD6BF425-1D7B-4AA7-B9CE-671EE3126AD2}"/>
          </ac:spMkLst>
        </pc:spChg>
        <pc:spChg chg="mod">
          <ac:chgData name="Alistair Halliday" userId="3f637af8-3257-43af-8af2-6cc4eb59936b" providerId="ADAL" clId="{40259F67-E213-4B10-B7D9-3E7F6FE1441E}" dt="2022-05-04T22:04:41.012" v="1216" actId="27636"/>
          <ac:spMkLst>
            <pc:docMk/>
            <pc:sldMk cId="4034069482" sldId="858"/>
            <ac:spMk id="10" creationId="{0C0925AB-E208-4D6B-B340-9366246377A6}"/>
          </ac:spMkLst>
        </pc:spChg>
        <pc:spChg chg="add mod">
          <ac:chgData name="Alistair Halliday" userId="3f637af8-3257-43af-8af2-6cc4eb59936b" providerId="ADAL" clId="{40259F67-E213-4B10-B7D9-3E7F6FE1441E}" dt="2022-05-05T06:18:53.761" v="1814" actId="20577"/>
          <ac:spMkLst>
            <pc:docMk/>
            <pc:sldMk cId="4034069482" sldId="858"/>
            <ac:spMk id="11" creationId="{7D460814-FF45-47AD-B76B-B8D669C57174}"/>
          </ac:spMkLst>
        </pc:spChg>
      </pc:sldChg>
      <pc:sldMasterChg chg="delSldLayout">
        <pc:chgData name="Alistair Halliday" userId="3f637af8-3257-43af-8af2-6cc4eb59936b" providerId="ADAL" clId="{40259F67-E213-4B10-B7D9-3E7F6FE1441E}" dt="2022-05-04T21:24:09.056" v="201" actId="47"/>
        <pc:sldMasterMkLst>
          <pc:docMk/>
          <pc:sldMasterMk cId="857700545" sldId="2147483648"/>
        </pc:sldMasterMkLst>
        <pc:sldLayoutChg chg="del">
          <pc:chgData name="Alistair Halliday" userId="3f637af8-3257-43af-8af2-6cc4eb59936b" providerId="ADAL" clId="{40259F67-E213-4B10-B7D9-3E7F6FE1441E}" dt="2022-05-04T21:24:09.056" v="201" actId="47"/>
          <pc:sldLayoutMkLst>
            <pc:docMk/>
            <pc:sldMasterMk cId="857700545" sldId="2147483648"/>
            <pc:sldLayoutMk cId="3230805323" sldId="214748366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021189-61DA-2647-AFF1-3A8F74E82DCD}" type="datetimeFigureOut">
              <a:rPr lang="en-US" smtClean="0"/>
              <a:t>5/4/2022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2D9730-B8CE-124F-8682-B1B658DCE6E8}" type="slidenum">
              <a:rPr lang="en-US" smtClean="0"/>
              <a:t>‹#›</a:t>
            </a:fld>
            <a:endParaRPr lang="en-US"/>
          </a:p>
        </p:txBody>
      </p:sp>
    </p:spTree>
    <p:extLst>
      <p:ext uri="{BB962C8B-B14F-4D97-AF65-F5344CB8AC3E}">
        <p14:creationId xmlns:p14="http://schemas.microsoft.com/office/powerpoint/2010/main" val="3374752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GB" dirty="0"/>
              <a:t>1) Accommodation</a:t>
            </a:r>
          </a:p>
          <a:p>
            <a:pPr lvl="2"/>
            <a:r>
              <a:rPr lang="en-GB" dirty="0"/>
              <a:t>Living Skills &amp; Self-Care</a:t>
            </a:r>
          </a:p>
          <a:p>
            <a:pPr lvl="2"/>
            <a:r>
              <a:rPr lang="en-GB" dirty="0"/>
              <a:t>Mental Health &amp; Well-Being</a:t>
            </a:r>
          </a:p>
          <a:p>
            <a:pPr lvl="2"/>
            <a:r>
              <a:rPr lang="en-GB" dirty="0"/>
              <a:t>Friends &amp; Community</a:t>
            </a:r>
          </a:p>
          <a:p>
            <a:pPr lvl="2"/>
            <a:r>
              <a:rPr lang="en-GB" dirty="0"/>
              <a:t>Relationships &amp; Family</a:t>
            </a:r>
          </a:p>
          <a:p>
            <a:pPr lvl="2"/>
            <a:r>
              <a:rPr lang="en-GB" dirty="0"/>
              <a:t>Parenting &amp; Caring</a:t>
            </a:r>
          </a:p>
          <a:p>
            <a:pPr lvl="2"/>
            <a:r>
              <a:rPr lang="en-GB" dirty="0"/>
              <a:t>Drugs &amp; Alcohol</a:t>
            </a:r>
          </a:p>
          <a:p>
            <a:pPr lvl="2"/>
            <a:r>
              <a:rPr lang="en-GB" dirty="0"/>
              <a:t>Positive Use of Time</a:t>
            </a:r>
          </a:p>
          <a:p>
            <a:pPr lvl="2"/>
            <a:r>
              <a:rPr lang="en-GB" dirty="0"/>
              <a:t>Managing Strong Feelings</a:t>
            </a:r>
          </a:p>
          <a:p>
            <a:pPr lvl="2"/>
            <a:r>
              <a:rPr lang="en-GB" dirty="0"/>
              <a:t>Training &amp; Employment</a:t>
            </a:r>
          </a:p>
          <a:p>
            <a:pPr lvl="2"/>
            <a:r>
              <a:rPr lang="en-GB" dirty="0"/>
              <a:t>A Crime Free Life</a:t>
            </a:r>
          </a:p>
          <a:p>
            <a:pPr lvl="2"/>
            <a:endParaRPr lang="en-GB" dirty="0"/>
          </a:p>
          <a:p>
            <a:pPr lvl="2"/>
            <a:r>
              <a:rPr lang="en-GB" dirty="0"/>
              <a:t>2) Coordinated support</a:t>
            </a:r>
          </a:p>
          <a:p>
            <a:pPr lvl="2"/>
            <a:r>
              <a:rPr lang="en-GB" dirty="0"/>
              <a:t>A Seamless Experience</a:t>
            </a:r>
          </a:p>
          <a:p>
            <a:pPr lvl="2"/>
            <a:r>
              <a:rPr lang="en-GB" dirty="0"/>
              <a:t>Partnerships </a:t>
            </a:r>
          </a:p>
          <a:p>
            <a:pPr lvl="2"/>
            <a:r>
              <a:rPr lang="en-GB" dirty="0"/>
              <a:t>Multi Agency Working</a:t>
            </a:r>
          </a:p>
          <a:p>
            <a:pPr lvl="2"/>
            <a:r>
              <a:rPr lang="en-GB" dirty="0"/>
              <a:t>Information sharing</a:t>
            </a:r>
          </a:p>
          <a:p>
            <a:pPr lvl="2"/>
            <a:r>
              <a:rPr lang="en-GB" dirty="0"/>
              <a:t>Collaborative</a:t>
            </a:r>
          </a:p>
          <a:p>
            <a:pPr lvl="2"/>
            <a:r>
              <a:rPr lang="en-GB" dirty="0"/>
              <a:t>Holistic</a:t>
            </a:r>
          </a:p>
          <a:p>
            <a:pPr lvl="2"/>
            <a:r>
              <a:rPr lang="en-GB" dirty="0"/>
              <a:t>Empower desistence</a:t>
            </a:r>
          </a:p>
          <a:p>
            <a:pPr lvl="2"/>
            <a:r>
              <a:rPr lang="en-GB" dirty="0"/>
              <a:t>NST tracking &amp; support</a:t>
            </a:r>
          </a:p>
          <a:p>
            <a:pPr lvl="2"/>
            <a:r>
              <a:rPr lang="en-GB" dirty="0"/>
              <a:t>Efficient</a:t>
            </a:r>
          </a:p>
          <a:p>
            <a:endParaRPr lang="en-GB" dirty="0"/>
          </a:p>
        </p:txBody>
      </p:sp>
      <p:sp>
        <p:nvSpPr>
          <p:cNvPr id="4" name="Slide Number Placeholder 3"/>
          <p:cNvSpPr>
            <a:spLocks noGrp="1"/>
          </p:cNvSpPr>
          <p:nvPr>
            <p:ph type="sldNum" sz="quarter" idx="5"/>
          </p:nvPr>
        </p:nvSpPr>
        <p:spPr/>
        <p:txBody>
          <a:bodyPr/>
          <a:lstStyle/>
          <a:p>
            <a:fld id="{002D9730-B8CE-124F-8682-B1B658DCE6E8}" type="slidenum">
              <a:rPr lang="en-US" smtClean="0"/>
              <a:t>6</a:t>
            </a:fld>
            <a:endParaRPr lang="en-US"/>
          </a:p>
        </p:txBody>
      </p:sp>
    </p:spTree>
    <p:extLst>
      <p:ext uri="{BB962C8B-B14F-4D97-AF65-F5344CB8AC3E}">
        <p14:creationId xmlns:p14="http://schemas.microsoft.com/office/powerpoint/2010/main" val="3467769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2D9730-B8CE-124F-8682-B1B658DCE6E8}" type="slidenum">
              <a:rPr lang="en-US" smtClean="0"/>
              <a:t>11</a:t>
            </a:fld>
            <a:endParaRPr lang="en-US"/>
          </a:p>
        </p:txBody>
      </p:sp>
    </p:spTree>
    <p:extLst>
      <p:ext uri="{BB962C8B-B14F-4D97-AF65-F5344CB8AC3E}">
        <p14:creationId xmlns:p14="http://schemas.microsoft.com/office/powerpoint/2010/main" val="2178481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2D9730-B8CE-124F-8682-B1B658DCE6E8}" type="slidenum">
              <a:rPr lang="en-US" smtClean="0"/>
              <a:t>12</a:t>
            </a:fld>
            <a:endParaRPr lang="en-US"/>
          </a:p>
        </p:txBody>
      </p:sp>
    </p:spTree>
    <p:extLst>
      <p:ext uri="{BB962C8B-B14F-4D97-AF65-F5344CB8AC3E}">
        <p14:creationId xmlns:p14="http://schemas.microsoft.com/office/powerpoint/2010/main" val="1314311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2D9730-B8CE-124F-8682-B1B658DCE6E8}" type="slidenum">
              <a:rPr lang="en-US" smtClean="0"/>
              <a:t>13</a:t>
            </a:fld>
            <a:endParaRPr lang="en-US"/>
          </a:p>
        </p:txBody>
      </p:sp>
    </p:spTree>
    <p:extLst>
      <p:ext uri="{BB962C8B-B14F-4D97-AF65-F5344CB8AC3E}">
        <p14:creationId xmlns:p14="http://schemas.microsoft.com/office/powerpoint/2010/main" val="1135108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2D9730-B8CE-124F-8682-B1B658DCE6E8}" type="slidenum">
              <a:rPr lang="en-US" smtClean="0"/>
              <a:t>14</a:t>
            </a:fld>
            <a:endParaRPr lang="en-US"/>
          </a:p>
        </p:txBody>
      </p:sp>
    </p:spTree>
    <p:extLst>
      <p:ext uri="{BB962C8B-B14F-4D97-AF65-F5344CB8AC3E}">
        <p14:creationId xmlns:p14="http://schemas.microsoft.com/office/powerpoint/2010/main" val="3445800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2D9730-B8CE-124F-8682-B1B658DCE6E8}" type="slidenum">
              <a:rPr lang="en-US" smtClean="0"/>
              <a:t>15</a:t>
            </a:fld>
            <a:endParaRPr lang="en-US"/>
          </a:p>
        </p:txBody>
      </p:sp>
    </p:spTree>
    <p:extLst>
      <p:ext uri="{BB962C8B-B14F-4D97-AF65-F5344CB8AC3E}">
        <p14:creationId xmlns:p14="http://schemas.microsoft.com/office/powerpoint/2010/main" val="1472766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2D9730-B8CE-124F-8682-B1B658DCE6E8}" type="slidenum">
              <a:rPr lang="en-US" smtClean="0"/>
              <a:t>16</a:t>
            </a:fld>
            <a:endParaRPr lang="en-US"/>
          </a:p>
        </p:txBody>
      </p:sp>
    </p:spTree>
    <p:extLst>
      <p:ext uri="{BB962C8B-B14F-4D97-AF65-F5344CB8AC3E}">
        <p14:creationId xmlns:p14="http://schemas.microsoft.com/office/powerpoint/2010/main" val="2432273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2D9730-B8CE-124F-8682-B1B658DCE6E8}" type="slidenum">
              <a:rPr lang="en-US" smtClean="0"/>
              <a:t>17</a:t>
            </a:fld>
            <a:endParaRPr lang="en-US"/>
          </a:p>
        </p:txBody>
      </p:sp>
    </p:spTree>
    <p:extLst>
      <p:ext uri="{BB962C8B-B14F-4D97-AF65-F5344CB8AC3E}">
        <p14:creationId xmlns:p14="http://schemas.microsoft.com/office/powerpoint/2010/main" val="15967348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9B342-CBF9-854D-82EA-1C1FE9AF3BD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3A4CBE8F-3932-084E-BA69-360745CFF8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6E12EA1D-2F3E-EC45-987D-8D3EE079E2FA}"/>
              </a:ext>
            </a:extLst>
          </p:cNvPr>
          <p:cNvSpPr>
            <a:spLocks noGrp="1"/>
          </p:cNvSpPr>
          <p:nvPr>
            <p:ph type="dt" sz="half" idx="10"/>
          </p:nvPr>
        </p:nvSpPr>
        <p:spPr/>
        <p:txBody>
          <a:bodyPr/>
          <a:lstStyle/>
          <a:p>
            <a:fld id="{EE881336-B18D-A145-AA73-CDF1132A5F3B}" type="datetime1">
              <a:rPr lang="en-GB" smtClean="0"/>
              <a:t>04/05/2022</a:t>
            </a:fld>
            <a:endParaRPr lang="en-US"/>
          </a:p>
        </p:txBody>
      </p:sp>
      <p:sp>
        <p:nvSpPr>
          <p:cNvPr id="5" name="Footer Placeholder 4">
            <a:extLst>
              <a:ext uri="{FF2B5EF4-FFF2-40B4-BE49-F238E27FC236}">
                <a16:creationId xmlns:a16="http://schemas.microsoft.com/office/drawing/2014/main" id="{3D5E3911-AFBA-E64F-808A-6C01F8568C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D2ACB4-E78D-E74C-8AC0-DF863D23C25E}"/>
              </a:ext>
            </a:extLst>
          </p:cNvPr>
          <p:cNvSpPr>
            <a:spLocks noGrp="1"/>
          </p:cNvSpPr>
          <p:nvPr>
            <p:ph type="sldNum" sz="quarter" idx="12"/>
          </p:nvPr>
        </p:nvSpPr>
        <p:spPr/>
        <p:txBody>
          <a:bodyPr/>
          <a:lstStyle/>
          <a:p>
            <a:fld id="{9958B2E1-0E1D-A941-9AA4-8601EE39E211}" type="slidenum">
              <a:rPr lang="en-US" smtClean="0"/>
              <a:t>‹#›</a:t>
            </a:fld>
            <a:endParaRPr lang="en-US"/>
          </a:p>
        </p:txBody>
      </p:sp>
    </p:spTree>
    <p:extLst>
      <p:ext uri="{BB962C8B-B14F-4D97-AF65-F5344CB8AC3E}">
        <p14:creationId xmlns:p14="http://schemas.microsoft.com/office/powerpoint/2010/main" val="18355130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3C66F-27B3-CA4C-9F99-86345C37C520}"/>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BFDEFD2-AC39-064A-B1F8-09A95C0098C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0DA358F-DB98-0840-96BA-0BCA9B922210}"/>
              </a:ext>
            </a:extLst>
          </p:cNvPr>
          <p:cNvSpPr>
            <a:spLocks noGrp="1"/>
          </p:cNvSpPr>
          <p:nvPr>
            <p:ph type="dt" sz="half" idx="10"/>
          </p:nvPr>
        </p:nvSpPr>
        <p:spPr/>
        <p:txBody>
          <a:bodyPr/>
          <a:lstStyle/>
          <a:p>
            <a:fld id="{828910F2-2393-7242-8456-6F016FBEE26B}" type="datetime1">
              <a:rPr lang="en-GB" smtClean="0"/>
              <a:t>04/05/2022</a:t>
            </a:fld>
            <a:endParaRPr lang="en-US"/>
          </a:p>
        </p:txBody>
      </p:sp>
      <p:sp>
        <p:nvSpPr>
          <p:cNvPr id="5" name="Footer Placeholder 4">
            <a:extLst>
              <a:ext uri="{FF2B5EF4-FFF2-40B4-BE49-F238E27FC236}">
                <a16:creationId xmlns:a16="http://schemas.microsoft.com/office/drawing/2014/main" id="{FAD53798-8205-7148-AAF4-FC6AEB23BA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FC69CB-15C7-7845-B442-061DB85D438B}"/>
              </a:ext>
            </a:extLst>
          </p:cNvPr>
          <p:cNvSpPr>
            <a:spLocks noGrp="1"/>
          </p:cNvSpPr>
          <p:nvPr>
            <p:ph type="sldNum" sz="quarter" idx="12"/>
          </p:nvPr>
        </p:nvSpPr>
        <p:spPr/>
        <p:txBody>
          <a:bodyPr/>
          <a:lstStyle/>
          <a:p>
            <a:fld id="{9958B2E1-0E1D-A941-9AA4-8601EE39E211}" type="slidenum">
              <a:rPr lang="en-US" smtClean="0"/>
              <a:t>‹#›</a:t>
            </a:fld>
            <a:endParaRPr lang="en-US"/>
          </a:p>
        </p:txBody>
      </p:sp>
    </p:spTree>
    <p:extLst>
      <p:ext uri="{BB962C8B-B14F-4D97-AF65-F5344CB8AC3E}">
        <p14:creationId xmlns:p14="http://schemas.microsoft.com/office/powerpoint/2010/main" val="380160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223337-60D1-F646-9BA6-A36B51626BA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DF1B51F-341F-6F4A-86F1-23D40D14A66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BD5E92D-9B0E-294D-97EE-BB2692197A19}"/>
              </a:ext>
            </a:extLst>
          </p:cNvPr>
          <p:cNvSpPr>
            <a:spLocks noGrp="1"/>
          </p:cNvSpPr>
          <p:nvPr>
            <p:ph type="dt" sz="half" idx="10"/>
          </p:nvPr>
        </p:nvSpPr>
        <p:spPr/>
        <p:txBody>
          <a:bodyPr/>
          <a:lstStyle/>
          <a:p>
            <a:fld id="{48FE49E4-6386-594D-8F52-711D59ED5CBA}" type="datetime1">
              <a:rPr lang="en-GB" smtClean="0"/>
              <a:t>04/05/2022</a:t>
            </a:fld>
            <a:endParaRPr lang="en-US"/>
          </a:p>
        </p:txBody>
      </p:sp>
      <p:sp>
        <p:nvSpPr>
          <p:cNvPr id="5" name="Footer Placeholder 4">
            <a:extLst>
              <a:ext uri="{FF2B5EF4-FFF2-40B4-BE49-F238E27FC236}">
                <a16:creationId xmlns:a16="http://schemas.microsoft.com/office/drawing/2014/main" id="{3096CA2C-F8F1-2B4A-9001-A4877E0E4A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FF2F09-F16F-7141-87D8-E9781A2E4EF4}"/>
              </a:ext>
            </a:extLst>
          </p:cNvPr>
          <p:cNvSpPr>
            <a:spLocks noGrp="1"/>
          </p:cNvSpPr>
          <p:nvPr>
            <p:ph type="sldNum" sz="quarter" idx="12"/>
          </p:nvPr>
        </p:nvSpPr>
        <p:spPr/>
        <p:txBody>
          <a:bodyPr/>
          <a:lstStyle/>
          <a:p>
            <a:fld id="{9958B2E1-0E1D-A941-9AA4-8601EE39E211}" type="slidenum">
              <a:rPr lang="en-US" smtClean="0"/>
              <a:t>‹#›</a:t>
            </a:fld>
            <a:endParaRPr lang="en-US"/>
          </a:p>
        </p:txBody>
      </p:sp>
    </p:spTree>
    <p:extLst>
      <p:ext uri="{BB962C8B-B14F-4D97-AF65-F5344CB8AC3E}">
        <p14:creationId xmlns:p14="http://schemas.microsoft.com/office/powerpoint/2010/main" val="2347826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Section Header (stat+description)">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fld id="{7B9F8594-CE5D-4C3D-831F-4E14FF0C83D4}" type="datetime1">
              <a:rPr lang="en-GB" smtClean="0"/>
              <a:pPr/>
              <a:t>04/05/2022</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r>
              <a:rPr lang="en-GB"/>
              <a:t>Page </a:t>
            </a:r>
            <a:fld id="{0B868178-02AE-42FC-958D-6B8F13B60175}" type="slidenum">
              <a:rPr lang="en-GB" smtClean="0"/>
              <a:pPr/>
              <a:t>‹#›</a:t>
            </a:fld>
            <a:endParaRPr lang="en-GB"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6621" y="5804558"/>
            <a:ext cx="2870852" cy="745242"/>
          </a:xfrm>
          <a:prstGeom prst="rect">
            <a:avLst/>
          </a:prstGeom>
        </p:spPr>
      </p:pic>
    </p:spTree>
    <p:extLst>
      <p:ext uri="{BB962C8B-B14F-4D97-AF65-F5344CB8AC3E}">
        <p14:creationId xmlns:p14="http://schemas.microsoft.com/office/powerpoint/2010/main" val="4128819812"/>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E850C-2161-A146-B8CC-1DC69A5E9AD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F5EE5CD-F95B-D44E-8183-24F40241463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C5A0DC6-802B-7E43-9AAD-A1C3E7815206}"/>
              </a:ext>
            </a:extLst>
          </p:cNvPr>
          <p:cNvSpPr>
            <a:spLocks noGrp="1"/>
          </p:cNvSpPr>
          <p:nvPr>
            <p:ph type="dt" sz="half" idx="10"/>
          </p:nvPr>
        </p:nvSpPr>
        <p:spPr/>
        <p:txBody>
          <a:bodyPr/>
          <a:lstStyle/>
          <a:p>
            <a:fld id="{B59FA6D2-9150-3D4D-A5FD-0700D17A55B7}" type="datetime1">
              <a:rPr lang="en-GB" smtClean="0"/>
              <a:t>04/05/2022</a:t>
            </a:fld>
            <a:endParaRPr lang="en-US"/>
          </a:p>
        </p:txBody>
      </p:sp>
      <p:sp>
        <p:nvSpPr>
          <p:cNvPr id="5" name="Footer Placeholder 4">
            <a:extLst>
              <a:ext uri="{FF2B5EF4-FFF2-40B4-BE49-F238E27FC236}">
                <a16:creationId xmlns:a16="http://schemas.microsoft.com/office/drawing/2014/main" id="{24945898-5A85-A847-9D2E-05E5E3C848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DB0424-268B-F745-9060-68B564D7D726}"/>
              </a:ext>
            </a:extLst>
          </p:cNvPr>
          <p:cNvSpPr>
            <a:spLocks noGrp="1"/>
          </p:cNvSpPr>
          <p:nvPr>
            <p:ph type="sldNum" sz="quarter" idx="12"/>
          </p:nvPr>
        </p:nvSpPr>
        <p:spPr/>
        <p:txBody>
          <a:bodyPr/>
          <a:lstStyle/>
          <a:p>
            <a:fld id="{9958B2E1-0E1D-A941-9AA4-8601EE39E211}" type="slidenum">
              <a:rPr lang="en-US" smtClean="0"/>
              <a:t>‹#›</a:t>
            </a:fld>
            <a:endParaRPr lang="en-US"/>
          </a:p>
        </p:txBody>
      </p:sp>
    </p:spTree>
    <p:extLst>
      <p:ext uri="{BB962C8B-B14F-4D97-AF65-F5344CB8AC3E}">
        <p14:creationId xmlns:p14="http://schemas.microsoft.com/office/powerpoint/2010/main" val="4265385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76D6F-E331-414A-AA82-C711275EE17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F805BEF-EA3A-1341-BC86-8198855ED9D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EBC6267-8FCF-3F4B-8641-CD848030F8AA}"/>
              </a:ext>
            </a:extLst>
          </p:cNvPr>
          <p:cNvSpPr>
            <a:spLocks noGrp="1"/>
          </p:cNvSpPr>
          <p:nvPr>
            <p:ph type="dt" sz="half" idx="10"/>
          </p:nvPr>
        </p:nvSpPr>
        <p:spPr/>
        <p:txBody>
          <a:bodyPr/>
          <a:lstStyle/>
          <a:p>
            <a:fld id="{765CEF31-8962-BD4B-8D3B-0540B23E1302}" type="datetime1">
              <a:rPr lang="en-GB" smtClean="0"/>
              <a:t>04/05/2022</a:t>
            </a:fld>
            <a:endParaRPr lang="en-US"/>
          </a:p>
        </p:txBody>
      </p:sp>
      <p:sp>
        <p:nvSpPr>
          <p:cNvPr id="5" name="Footer Placeholder 4">
            <a:extLst>
              <a:ext uri="{FF2B5EF4-FFF2-40B4-BE49-F238E27FC236}">
                <a16:creationId xmlns:a16="http://schemas.microsoft.com/office/drawing/2014/main" id="{70AD1453-9B02-6342-B99C-C0ABF9B4C5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2D84C-83D0-7E4D-9F4F-C194DB7FBD6C}"/>
              </a:ext>
            </a:extLst>
          </p:cNvPr>
          <p:cNvSpPr>
            <a:spLocks noGrp="1"/>
          </p:cNvSpPr>
          <p:nvPr>
            <p:ph type="sldNum" sz="quarter" idx="12"/>
          </p:nvPr>
        </p:nvSpPr>
        <p:spPr/>
        <p:txBody>
          <a:bodyPr/>
          <a:lstStyle/>
          <a:p>
            <a:fld id="{9958B2E1-0E1D-A941-9AA4-8601EE39E211}" type="slidenum">
              <a:rPr lang="en-US" smtClean="0"/>
              <a:t>‹#›</a:t>
            </a:fld>
            <a:endParaRPr lang="en-US"/>
          </a:p>
        </p:txBody>
      </p:sp>
    </p:spTree>
    <p:extLst>
      <p:ext uri="{BB962C8B-B14F-4D97-AF65-F5344CB8AC3E}">
        <p14:creationId xmlns:p14="http://schemas.microsoft.com/office/powerpoint/2010/main" val="1164290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E5AE6-7E19-444F-BDF4-A5C79B4A7A8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CC5E92F-9B74-F64F-9D95-816F22EDB98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A910F8B2-1041-2147-A220-50137A58740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F885F2A-65A0-0540-BB86-0B8049739263}"/>
              </a:ext>
            </a:extLst>
          </p:cNvPr>
          <p:cNvSpPr>
            <a:spLocks noGrp="1"/>
          </p:cNvSpPr>
          <p:nvPr>
            <p:ph type="dt" sz="half" idx="10"/>
          </p:nvPr>
        </p:nvSpPr>
        <p:spPr/>
        <p:txBody>
          <a:bodyPr/>
          <a:lstStyle/>
          <a:p>
            <a:fld id="{E5BF1881-DF11-6C45-978C-81A701FCEEA0}" type="datetime1">
              <a:rPr lang="en-GB" smtClean="0"/>
              <a:t>04/05/2022</a:t>
            </a:fld>
            <a:endParaRPr lang="en-US"/>
          </a:p>
        </p:txBody>
      </p:sp>
      <p:sp>
        <p:nvSpPr>
          <p:cNvPr id="6" name="Footer Placeholder 5">
            <a:extLst>
              <a:ext uri="{FF2B5EF4-FFF2-40B4-BE49-F238E27FC236}">
                <a16:creationId xmlns:a16="http://schemas.microsoft.com/office/drawing/2014/main" id="{F11995B7-BF0F-BC42-8605-378480722B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28E3CF-D675-BA4C-BFDF-B24541737E31}"/>
              </a:ext>
            </a:extLst>
          </p:cNvPr>
          <p:cNvSpPr>
            <a:spLocks noGrp="1"/>
          </p:cNvSpPr>
          <p:nvPr>
            <p:ph type="sldNum" sz="quarter" idx="12"/>
          </p:nvPr>
        </p:nvSpPr>
        <p:spPr/>
        <p:txBody>
          <a:bodyPr/>
          <a:lstStyle/>
          <a:p>
            <a:fld id="{9958B2E1-0E1D-A941-9AA4-8601EE39E211}" type="slidenum">
              <a:rPr lang="en-US" smtClean="0"/>
              <a:t>‹#›</a:t>
            </a:fld>
            <a:endParaRPr lang="en-US"/>
          </a:p>
        </p:txBody>
      </p:sp>
    </p:spTree>
    <p:extLst>
      <p:ext uri="{BB962C8B-B14F-4D97-AF65-F5344CB8AC3E}">
        <p14:creationId xmlns:p14="http://schemas.microsoft.com/office/powerpoint/2010/main" val="1670496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6AA76-38CA-EE42-AAD3-41DDB11ED638}"/>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710CE1-F240-7845-AA61-9BA09785A2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6D60539-1FF3-1142-9766-584B3D4BF74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8BB5D4D-4488-1448-A3E1-C43E6C6D7A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805613E-DFD5-8347-8E36-E77692F6BA9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DBB8D8A6-3F04-9842-95CA-B419BC610BAE}"/>
              </a:ext>
            </a:extLst>
          </p:cNvPr>
          <p:cNvSpPr>
            <a:spLocks noGrp="1"/>
          </p:cNvSpPr>
          <p:nvPr>
            <p:ph type="dt" sz="half" idx="10"/>
          </p:nvPr>
        </p:nvSpPr>
        <p:spPr/>
        <p:txBody>
          <a:bodyPr/>
          <a:lstStyle/>
          <a:p>
            <a:fld id="{1FEB81D1-E150-2943-9EFB-A7D059381B5A}" type="datetime1">
              <a:rPr lang="en-GB" smtClean="0"/>
              <a:t>04/05/2022</a:t>
            </a:fld>
            <a:endParaRPr lang="en-US"/>
          </a:p>
        </p:txBody>
      </p:sp>
      <p:sp>
        <p:nvSpPr>
          <p:cNvPr id="8" name="Footer Placeholder 7">
            <a:extLst>
              <a:ext uri="{FF2B5EF4-FFF2-40B4-BE49-F238E27FC236}">
                <a16:creationId xmlns:a16="http://schemas.microsoft.com/office/drawing/2014/main" id="{11E09300-E556-604D-B483-DFF6BD9E0D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B7FB177-45F6-6F45-89BA-D6CDBD9BEB02}"/>
              </a:ext>
            </a:extLst>
          </p:cNvPr>
          <p:cNvSpPr>
            <a:spLocks noGrp="1"/>
          </p:cNvSpPr>
          <p:nvPr>
            <p:ph type="sldNum" sz="quarter" idx="12"/>
          </p:nvPr>
        </p:nvSpPr>
        <p:spPr/>
        <p:txBody>
          <a:bodyPr/>
          <a:lstStyle/>
          <a:p>
            <a:fld id="{9958B2E1-0E1D-A941-9AA4-8601EE39E211}" type="slidenum">
              <a:rPr lang="en-US" smtClean="0"/>
              <a:t>‹#›</a:t>
            </a:fld>
            <a:endParaRPr lang="en-US"/>
          </a:p>
        </p:txBody>
      </p:sp>
    </p:spTree>
    <p:extLst>
      <p:ext uri="{BB962C8B-B14F-4D97-AF65-F5344CB8AC3E}">
        <p14:creationId xmlns:p14="http://schemas.microsoft.com/office/powerpoint/2010/main" val="1202568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A393D-C7AB-6144-819A-415DEBB9A897}"/>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4CCCB70-E1A2-4746-858C-C0D640E783C2}"/>
              </a:ext>
            </a:extLst>
          </p:cNvPr>
          <p:cNvSpPr>
            <a:spLocks noGrp="1"/>
          </p:cNvSpPr>
          <p:nvPr>
            <p:ph type="dt" sz="half" idx="10"/>
          </p:nvPr>
        </p:nvSpPr>
        <p:spPr/>
        <p:txBody>
          <a:bodyPr/>
          <a:lstStyle/>
          <a:p>
            <a:fld id="{929AA808-5BB9-B145-A6E8-EA74F5F89BAA}" type="datetime1">
              <a:rPr lang="en-GB" smtClean="0"/>
              <a:t>04/05/2022</a:t>
            </a:fld>
            <a:endParaRPr lang="en-US"/>
          </a:p>
        </p:txBody>
      </p:sp>
      <p:sp>
        <p:nvSpPr>
          <p:cNvPr id="4" name="Footer Placeholder 3">
            <a:extLst>
              <a:ext uri="{FF2B5EF4-FFF2-40B4-BE49-F238E27FC236}">
                <a16:creationId xmlns:a16="http://schemas.microsoft.com/office/drawing/2014/main" id="{BF22DCC4-FA9F-964B-BA64-F8DCFDCA9B7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1A6FFE-8D3D-034F-83BF-857DD44C7567}"/>
              </a:ext>
            </a:extLst>
          </p:cNvPr>
          <p:cNvSpPr>
            <a:spLocks noGrp="1"/>
          </p:cNvSpPr>
          <p:nvPr>
            <p:ph type="sldNum" sz="quarter" idx="12"/>
          </p:nvPr>
        </p:nvSpPr>
        <p:spPr/>
        <p:txBody>
          <a:bodyPr/>
          <a:lstStyle/>
          <a:p>
            <a:fld id="{9958B2E1-0E1D-A941-9AA4-8601EE39E211}" type="slidenum">
              <a:rPr lang="en-US" smtClean="0"/>
              <a:t>‹#›</a:t>
            </a:fld>
            <a:endParaRPr lang="en-US"/>
          </a:p>
        </p:txBody>
      </p:sp>
    </p:spTree>
    <p:extLst>
      <p:ext uri="{BB962C8B-B14F-4D97-AF65-F5344CB8AC3E}">
        <p14:creationId xmlns:p14="http://schemas.microsoft.com/office/powerpoint/2010/main" val="15876183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F422D2-B620-1A47-A855-C751D95CC84B}"/>
              </a:ext>
            </a:extLst>
          </p:cNvPr>
          <p:cNvSpPr>
            <a:spLocks noGrp="1"/>
          </p:cNvSpPr>
          <p:nvPr>
            <p:ph type="dt" sz="half" idx="10"/>
          </p:nvPr>
        </p:nvSpPr>
        <p:spPr/>
        <p:txBody>
          <a:bodyPr/>
          <a:lstStyle/>
          <a:p>
            <a:fld id="{CD9B6E33-BF5C-E54A-A0DD-C9C5C2D4ABB3}" type="datetime1">
              <a:rPr lang="en-GB" smtClean="0"/>
              <a:t>04/05/2022</a:t>
            </a:fld>
            <a:endParaRPr lang="en-US"/>
          </a:p>
        </p:txBody>
      </p:sp>
      <p:sp>
        <p:nvSpPr>
          <p:cNvPr id="3" name="Footer Placeholder 2">
            <a:extLst>
              <a:ext uri="{FF2B5EF4-FFF2-40B4-BE49-F238E27FC236}">
                <a16:creationId xmlns:a16="http://schemas.microsoft.com/office/drawing/2014/main" id="{F06322A2-F9CA-8E4F-9E0B-A47E6C4C84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3B6623-37A8-9247-8DFC-A6FAF8237CF4}"/>
              </a:ext>
            </a:extLst>
          </p:cNvPr>
          <p:cNvSpPr>
            <a:spLocks noGrp="1"/>
          </p:cNvSpPr>
          <p:nvPr>
            <p:ph type="sldNum" sz="quarter" idx="12"/>
          </p:nvPr>
        </p:nvSpPr>
        <p:spPr/>
        <p:txBody>
          <a:bodyPr/>
          <a:lstStyle/>
          <a:p>
            <a:fld id="{9958B2E1-0E1D-A941-9AA4-8601EE39E211}" type="slidenum">
              <a:rPr lang="en-US" smtClean="0"/>
              <a:t>‹#›</a:t>
            </a:fld>
            <a:endParaRPr lang="en-US"/>
          </a:p>
        </p:txBody>
      </p:sp>
    </p:spTree>
    <p:extLst>
      <p:ext uri="{BB962C8B-B14F-4D97-AF65-F5344CB8AC3E}">
        <p14:creationId xmlns:p14="http://schemas.microsoft.com/office/powerpoint/2010/main" val="2023897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D4230-DFEE-D14C-8EB9-CE1035AC0EF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444FDBC-4EBC-E043-BF77-7BC4575DF6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963ABD1-E8DD-BF4C-8738-AC25453460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12622EB-E30C-0249-BB37-91A1163A54E1}"/>
              </a:ext>
            </a:extLst>
          </p:cNvPr>
          <p:cNvSpPr>
            <a:spLocks noGrp="1"/>
          </p:cNvSpPr>
          <p:nvPr>
            <p:ph type="dt" sz="half" idx="10"/>
          </p:nvPr>
        </p:nvSpPr>
        <p:spPr/>
        <p:txBody>
          <a:bodyPr/>
          <a:lstStyle/>
          <a:p>
            <a:fld id="{682C3D9F-D168-494D-A514-C89F82E6E01D}" type="datetime1">
              <a:rPr lang="en-GB" smtClean="0"/>
              <a:t>04/05/2022</a:t>
            </a:fld>
            <a:endParaRPr lang="en-US"/>
          </a:p>
        </p:txBody>
      </p:sp>
      <p:sp>
        <p:nvSpPr>
          <p:cNvPr id="6" name="Footer Placeholder 5">
            <a:extLst>
              <a:ext uri="{FF2B5EF4-FFF2-40B4-BE49-F238E27FC236}">
                <a16:creationId xmlns:a16="http://schemas.microsoft.com/office/drawing/2014/main" id="{EB63DFC6-5558-1A41-AB37-C4EEB1766A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584DDC-A69D-EB48-B8DB-FD2C0096F5A5}"/>
              </a:ext>
            </a:extLst>
          </p:cNvPr>
          <p:cNvSpPr>
            <a:spLocks noGrp="1"/>
          </p:cNvSpPr>
          <p:nvPr>
            <p:ph type="sldNum" sz="quarter" idx="12"/>
          </p:nvPr>
        </p:nvSpPr>
        <p:spPr/>
        <p:txBody>
          <a:bodyPr/>
          <a:lstStyle/>
          <a:p>
            <a:fld id="{9958B2E1-0E1D-A941-9AA4-8601EE39E211}" type="slidenum">
              <a:rPr lang="en-US" smtClean="0"/>
              <a:t>‹#›</a:t>
            </a:fld>
            <a:endParaRPr lang="en-US"/>
          </a:p>
        </p:txBody>
      </p:sp>
    </p:spTree>
    <p:extLst>
      <p:ext uri="{BB962C8B-B14F-4D97-AF65-F5344CB8AC3E}">
        <p14:creationId xmlns:p14="http://schemas.microsoft.com/office/powerpoint/2010/main" val="1050209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B4F31-01DC-8F43-845B-F0DD969FAF2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A86DAEE-C564-C148-B3C4-73985930E8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C99490-E89D-8843-AAE0-F0BF1FB6B4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1AC4EF9-FB86-9541-8D10-667A2126A268}"/>
              </a:ext>
            </a:extLst>
          </p:cNvPr>
          <p:cNvSpPr>
            <a:spLocks noGrp="1"/>
          </p:cNvSpPr>
          <p:nvPr>
            <p:ph type="dt" sz="half" idx="10"/>
          </p:nvPr>
        </p:nvSpPr>
        <p:spPr/>
        <p:txBody>
          <a:bodyPr/>
          <a:lstStyle/>
          <a:p>
            <a:fld id="{22309369-E80A-364C-B3B9-20EEBCB65A4D}" type="datetime1">
              <a:rPr lang="en-GB" smtClean="0"/>
              <a:t>04/05/2022</a:t>
            </a:fld>
            <a:endParaRPr lang="en-US"/>
          </a:p>
        </p:txBody>
      </p:sp>
      <p:sp>
        <p:nvSpPr>
          <p:cNvPr id="6" name="Footer Placeholder 5">
            <a:extLst>
              <a:ext uri="{FF2B5EF4-FFF2-40B4-BE49-F238E27FC236}">
                <a16:creationId xmlns:a16="http://schemas.microsoft.com/office/drawing/2014/main" id="{B50B4762-6793-3947-A91D-8E63718B89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EA2165-5C2D-6444-979B-00CB81F2C65A}"/>
              </a:ext>
            </a:extLst>
          </p:cNvPr>
          <p:cNvSpPr>
            <a:spLocks noGrp="1"/>
          </p:cNvSpPr>
          <p:nvPr>
            <p:ph type="sldNum" sz="quarter" idx="12"/>
          </p:nvPr>
        </p:nvSpPr>
        <p:spPr/>
        <p:txBody>
          <a:bodyPr/>
          <a:lstStyle/>
          <a:p>
            <a:fld id="{9958B2E1-0E1D-A941-9AA4-8601EE39E211}" type="slidenum">
              <a:rPr lang="en-US" smtClean="0"/>
              <a:t>‹#›</a:t>
            </a:fld>
            <a:endParaRPr lang="en-US"/>
          </a:p>
        </p:txBody>
      </p:sp>
    </p:spTree>
    <p:extLst>
      <p:ext uri="{BB962C8B-B14F-4D97-AF65-F5344CB8AC3E}">
        <p14:creationId xmlns:p14="http://schemas.microsoft.com/office/powerpoint/2010/main" val="2268712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DE7590-55E0-234F-8E38-1F6E69D722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3B896BD-033B-4341-84D6-EECAC00546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6DC8138-FC84-2446-9D2B-B3EBA7A2F2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DF1730-23D1-1644-88E3-AA8604AE8D8D}" type="datetime1">
              <a:rPr lang="en-GB" smtClean="0"/>
              <a:t>04/05/2022</a:t>
            </a:fld>
            <a:endParaRPr lang="en-US"/>
          </a:p>
        </p:txBody>
      </p:sp>
      <p:sp>
        <p:nvSpPr>
          <p:cNvPr id="5" name="Footer Placeholder 4">
            <a:extLst>
              <a:ext uri="{FF2B5EF4-FFF2-40B4-BE49-F238E27FC236}">
                <a16:creationId xmlns:a16="http://schemas.microsoft.com/office/drawing/2014/main" id="{B33985B8-F69B-E14C-9FE5-4C53A7A44C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34E00A7-03CA-F045-8298-4E154A36B5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58B2E1-0E1D-A941-9AA4-8601EE39E211}" type="slidenum">
              <a:rPr lang="en-US" smtClean="0"/>
              <a:t>‹#›</a:t>
            </a:fld>
            <a:endParaRPr lang="en-US"/>
          </a:p>
        </p:txBody>
      </p:sp>
    </p:spTree>
    <p:extLst>
      <p:ext uri="{BB962C8B-B14F-4D97-AF65-F5344CB8AC3E}">
        <p14:creationId xmlns:p14="http://schemas.microsoft.com/office/powerpoint/2010/main" val="8577005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2.jp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0.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0.pn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0.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2.xml"/><Relationship Id="rId4" Type="http://schemas.openxmlformats.org/officeDocument/2006/relationships/image" Target="../media/image3.emf"/></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hyperlink" Target="mailto:alistair.halliday@rfea.org.uk" TargetMode="Externa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3.emf"/></Relationships>
</file>

<file path=ppt/slides/_rels/slide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B18BB42-25E8-41A4-B2DD-3F378D024A9E}"/>
              </a:ext>
            </a:extLst>
          </p:cNvPr>
          <p:cNvPicPr>
            <a:picLocks noChangeAspect="1" noChangeArrowheads="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3438"/>
            <a:ext cx="12191999" cy="739152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0C7F610B-A06C-46BA-9038-5ABFDB734F97}"/>
              </a:ext>
            </a:extLst>
          </p:cNvPr>
          <p:cNvSpPr txBox="1">
            <a:spLocks/>
          </p:cNvSpPr>
          <p:nvPr/>
        </p:nvSpPr>
        <p:spPr>
          <a:xfrm>
            <a:off x="1644388" y="1187510"/>
            <a:ext cx="10382250" cy="1615744"/>
          </a:xfrm>
          <a:prstGeom prst="rect">
            <a:avLst/>
          </a:prstGeom>
        </p:spPr>
        <p:txBody>
          <a:bodyPr>
            <a:normAutofit fontScale="97500"/>
          </a:bodyPr>
          <a:lstStyle>
            <a:lvl1pPr algn="l" defTabSz="914400" rtl="0" eaLnBrk="1" latinLnBrk="0" hangingPunct="1">
              <a:lnSpc>
                <a:spcPct val="90000"/>
              </a:lnSpc>
              <a:spcBef>
                <a:spcPct val="0"/>
              </a:spcBef>
              <a:buNone/>
              <a:defRPr sz="4400" b="1" kern="1200">
                <a:solidFill>
                  <a:srgbClr val="F55A55"/>
                </a:solidFill>
                <a:latin typeface="+mj-lt"/>
                <a:ea typeface="+mj-ea"/>
                <a:cs typeface="+mj-cs"/>
              </a:defRPr>
            </a:lvl1pPr>
          </a:lstStyle>
          <a:p>
            <a:r>
              <a:rPr lang="en-US" sz="4900" dirty="0"/>
              <a:t>RFEA and Veterans Employment </a:t>
            </a:r>
          </a:p>
        </p:txBody>
      </p:sp>
      <p:sp>
        <p:nvSpPr>
          <p:cNvPr id="4" name="Subtitle 2">
            <a:extLst>
              <a:ext uri="{FF2B5EF4-FFF2-40B4-BE49-F238E27FC236}">
                <a16:creationId xmlns:a16="http://schemas.microsoft.com/office/drawing/2014/main" id="{9684A14D-5D06-445B-AF0F-8926B6C342E4}"/>
              </a:ext>
            </a:extLst>
          </p:cNvPr>
          <p:cNvSpPr txBox="1">
            <a:spLocks/>
          </p:cNvSpPr>
          <p:nvPr/>
        </p:nvSpPr>
        <p:spPr>
          <a:xfrm>
            <a:off x="1246573" y="5568631"/>
            <a:ext cx="9829800" cy="155971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i="1" dirty="0"/>
              <a:t>Alistair Halliday</a:t>
            </a:r>
          </a:p>
          <a:p>
            <a:pPr marL="0" indent="0">
              <a:buNone/>
            </a:pPr>
            <a:r>
              <a:rPr lang="en-US" sz="2000" dirty="0"/>
              <a:t>Thu 5 May 22</a:t>
            </a:r>
            <a:endParaRPr lang="en-US" sz="2400" dirty="0"/>
          </a:p>
        </p:txBody>
      </p:sp>
    </p:spTree>
    <p:extLst>
      <p:ext uri="{BB962C8B-B14F-4D97-AF65-F5344CB8AC3E}">
        <p14:creationId xmlns:p14="http://schemas.microsoft.com/office/powerpoint/2010/main" val="27870240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9F2346C-E9DE-874F-8D2C-11EDDD347449}"/>
              </a:ext>
            </a:extLst>
          </p:cNvPr>
          <p:cNvSpPr/>
          <p:nvPr/>
        </p:nvSpPr>
        <p:spPr>
          <a:xfrm>
            <a:off x="9235" y="0"/>
            <a:ext cx="9420318" cy="6858000"/>
          </a:xfrm>
          <a:prstGeom prst="rect">
            <a:avLst/>
          </a:prstGeom>
          <a:solidFill>
            <a:srgbClr val="9EC3DE">
              <a:alpha val="2978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6" name="Slide Number Placeholder 5">
            <a:extLst>
              <a:ext uri="{FF2B5EF4-FFF2-40B4-BE49-F238E27FC236}">
                <a16:creationId xmlns:a16="http://schemas.microsoft.com/office/drawing/2014/main" id="{28CF0D2D-40E7-6546-AA42-39FC4D35E174}"/>
              </a:ext>
            </a:extLst>
          </p:cNvPr>
          <p:cNvSpPr>
            <a:spLocks noGrp="1"/>
          </p:cNvSpPr>
          <p:nvPr>
            <p:ph type="sldNum" sz="quarter" idx="12"/>
          </p:nvPr>
        </p:nvSpPr>
        <p:spPr>
          <a:xfrm>
            <a:off x="8892000" y="6357600"/>
            <a:ext cx="2743200" cy="365125"/>
          </a:xfrm>
        </p:spPr>
        <p:txBody>
          <a:bodyPr lIns="0" tIns="0" rIns="0" bIns="0"/>
          <a:lstStyle/>
          <a:p>
            <a:fld id="{9958B2E1-0E1D-A941-9AA4-8601EE39E211}" type="slidenum">
              <a:rPr lang="en-US" smtClean="0">
                <a:solidFill>
                  <a:srgbClr val="2D3C4B"/>
                </a:solidFill>
              </a:rPr>
              <a:t>10</a:t>
            </a:fld>
            <a:endParaRPr lang="en-US" dirty="0">
              <a:solidFill>
                <a:srgbClr val="2D3C4B"/>
              </a:solidFill>
            </a:endParaRPr>
          </a:p>
        </p:txBody>
      </p:sp>
      <p:sp>
        <p:nvSpPr>
          <p:cNvPr id="19" name="TextBox 18">
            <a:extLst>
              <a:ext uri="{FF2B5EF4-FFF2-40B4-BE49-F238E27FC236}">
                <a16:creationId xmlns:a16="http://schemas.microsoft.com/office/drawing/2014/main" id="{31EA9BD6-12CF-DF4A-855E-36426824A198}"/>
              </a:ext>
            </a:extLst>
          </p:cNvPr>
          <p:cNvSpPr txBox="1"/>
          <p:nvPr/>
        </p:nvSpPr>
        <p:spPr>
          <a:xfrm>
            <a:off x="539999" y="540000"/>
            <a:ext cx="5889984" cy="670036"/>
          </a:xfrm>
          <a:prstGeom prst="rect">
            <a:avLst/>
          </a:prstGeom>
          <a:noFill/>
        </p:spPr>
        <p:txBody>
          <a:bodyPr wrap="square" lIns="0" tIns="0" rIns="0" bIns="0" rtlCol="0">
            <a:noAutofit/>
          </a:bodyPr>
          <a:lstStyle/>
          <a:p>
            <a:pPr>
              <a:lnSpc>
                <a:spcPts val="4000"/>
              </a:lnSpc>
            </a:pPr>
            <a:r>
              <a:rPr lang="en-GB" sz="4400" b="1" spc="-120" dirty="0">
                <a:solidFill>
                  <a:srgbClr val="002D59"/>
                </a:solidFill>
                <a:latin typeface="Calibri Light" panose="020F0302020204030204" pitchFamily="34" charset="0"/>
                <a:cs typeface="Calibri Light" panose="020F0302020204030204" pitchFamily="34" charset="0"/>
              </a:rPr>
              <a:t>Supporting transition -</a:t>
            </a:r>
            <a:endParaRPr lang="en-US" b="1" spc="-120" dirty="0">
              <a:solidFill>
                <a:srgbClr val="002D59"/>
              </a:solidFill>
              <a:latin typeface="Calibri Light" panose="020F0302020204030204" pitchFamily="34" charset="0"/>
              <a:cs typeface="Calibri Light" panose="020F0302020204030204" pitchFamily="34" charset="0"/>
            </a:endParaRPr>
          </a:p>
        </p:txBody>
      </p:sp>
      <p:sp>
        <p:nvSpPr>
          <p:cNvPr id="44" name="TextBox 43">
            <a:extLst>
              <a:ext uri="{FF2B5EF4-FFF2-40B4-BE49-F238E27FC236}">
                <a16:creationId xmlns:a16="http://schemas.microsoft.com/office/drawing/2014/main" id="{5850D690-ACE1-3549-8C6A-0F5C5EBDC747}"/>
              </a:ext>
            </a:extLst>
          </p:cNvPr>
          <p:cNvSpPr txBox="1"/>
          <p:nvPr/>
        </p:nvSpPr>
        <p:spPr>
          <a:xfrm>
            <a:off x="486295" y="1672111"/>
            <a:ext cx="5604551" cy="1937826"/>
          </a:xfrm>
          <a:prstGeom prst="rect">
            <a:avLst/>
          </a:prstGeom>
          <a:noFill/>
        </p:spPr>
        <p:txBody>
          <a:bodyPr wrap="square" lIns="0" tIns="0" rIns="0" bIns="0" rtlCol="0">
            <a:noAutofit/>
          </a:bodyPr>
          <a:lstStyle/>
          <a:p>
            <a:r>
              <a:rPr lang="en-GB" sz="2800" b="1" dirty="0">
                <a:solidFill>
                  <a:srgbClr val="002D59"/>
                </a:solidFill>
                <a:latin typeface="Calibri Light" panose="020F0302020204030204" pitchFamily="34" charset="0"/>
                <a:cs typeface="Calibri Light" panose="020F0302020204030204" pitchFamily="34" charset="0"/>
              </a:rPr>
              <a:t>RFEA successfully delivers employment services into Right Management for the Career Transition Partnership (CTP) MoD resettlement contract</a:t>
            </a:r>
            <a:endParaRPr lang="en-GB" sz="2800" b="1" dirty="0">
              <a:solidFill>
                <a:srgbClr val="002D59"/>
              </a:solidFill>
              <a:latin typeface="Calibri Light" panose="020F0302020204030204" pitchFamily="34" charset="0"/>
              <a:ea typeface="Verdana" panose="020B0604030504040204" pitchFamily="34" charset="0"/>
              <a:cs typeface="Calibri Light" panose="020F0302020204030204" pitchFamily="34" charset="0"/>
            </a:endParaRPr>
          </a:p>
        </p:txBody>
      </p:sp>
      <p:cxnSp>
        <p:nvCxnSpPr>
          <p:cNvPr id="47" name="Straight Connector 46">
            <a:extLst>
              <a:ext uri="{FF2B5EF4-FFF2-40B4-BE49-F238E27FC236}">
                <a16:creationId xmlns:a16="http://schemas.microsoft.com/office/drawing/2014/main" id="{F99F6FB5-BA03-AE41-A4D5-5A988EBC1889}"/>
              </a:ext>
            </a:extLst>
          </p:cNvPr>
          <p:cNvCxnSpPr>
            <a:cxnSpLocks/>
          </p:cNvCxnSpPr>
          <p:nvPr/>
        </p:nvCxnSpPr>
        <p:spPr>
          <a:xfrm>
            <a:off x="540000" y="1263824"/>
            <a:ext cx="1056044" cy="0"/>
          </a:xfrm>
          <a:prstGeom prst="line">
            <a:avLst/>
          </a:prstGeom>
          <a:ln w="101600">
            <a:solidFill>
              <a:srgbClr val="9EC3DE"/>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994D2BD-1627-BA4E-82CE-34CFB25D6EC4}"/>
              </a:ext>
            </a:extLst>
          </p:cNvPr>
          <p:cNvSpPr txBox="1"/>
          <p:nvPr/>
        </p:nvSpPr>
        <p:spPr>
          <a:xfrm>
            <a:off x="539999" y="3768722"/>
            <a:ext cx="2217336" cy="2431862"/>
          </a:xfrm>
          <a:prstGeom prst="rect">
            <a:avLst/>
          </a:prstGeom>
          <a:noFill/>
        </p:spPr>
        <p:txBody>
          <a:bodyPr wrap="square" lIns="0" tIns="0" rIns="0" bIns="0" rtlCol="0">
            <a:noAutofit/>
          </a:bodyPr>
          <a:lstStyle/>
          <a:p>
            <a:r>
              <a:rPr lang="en-GB" sz="1600" dirty="0">
                <a:solidFill>
                  <a:srgbClr val="002D59"/>
                </a:solidFill>
                <a:latin typeface="Calibri Light" panose="020F0302020204030204" pitchFamily="34" charset="0"/>
                <a:cs typeface="Calibri Light" panose="020F0302020204030204" pitchFamily="34" charset="0"/>
              </a:rPr>
              <a:t>CTP Employer </a:t>
            </a:r>
            <a:br>
              <a:rPr lang="en-GB" sz="1600" dirty="0">
                <a:solidFill>
                  <a:srgbClr val="002D59"/>
                </a:solidFill>
                <a:latin typeface="Calibri Light" panose="020F0302020204030204" pitchFamily="34" charset="0"/>
                <a:cs typeface="Calibri Light" panose="020F0302020204030204" pitchFamily="34" charset="0"/>
              </a:rPr>
            </a:br>
            <a:r>
              <a:rPr lang="en-GB" sz="1600" dirty="0">
                <a:solidFill>
                  <a:srgbClr val="002D59"/>
                </a:solidFill>
                <a:latin typeface="Calibri Light" panose="020F0302020204030204" pitchFamily="34" charset="0"/>
                <a:cs typeface="Calibri Light" panose="020F0302020204030204" pitchFamily="34" charset="0"/>
              </a:rPr>
              <a:t>Engagement Team generated</a:t>
            </a:r>
          </a:p>
          <a:p>
            <a:r>
              <a:rPr lang="en-GB" sz="4800" b="1" dirty="0">
                <a:solidFill>
                  <a:srgbClr val="002D59"/>
                </a:solidFill>
                <a:cs typeface="Calibri Light" panose="020F0302020204030204" pitchFamily="34" charset="0"/>
              </a:rPr>
              <a:t>97,826</a:t>
            </a:r>
          </a:p>
          <a:p>
            <a:r>
              <a:rPr lang="en-GB" sz="1600" dirty="0">
                <a:solidFill>
                  <a:srgbClr val="002D59"/>
                </a:solidFill>
                <a:latin typeface="Calibri Light" panose="020F0302020204030204" pitchFamily="34" charset="0"/>
                <a:cs typeface="Calibri Light" panose="020F0302020204030204" pitchFamily="34" charset="0"/>
              </a:rPr>
              <a:t>job vacancies for </a:t>
            </a:r>
            <a:br>
              <a:rPr lang="en-GB" sz="1600" dirty="0">
                <a:solidFill>
                  <a:srgbClr val="002D59"/>
                </a:solidFill>
                <a:latin typeface="Calibri Light" panose="020F0302020204030204" pitchFamily="34" charset="0"/>
                <a:cs typeface="Calibri Light" panose="020F0302020204030204" pitchFamily="34" charset="0"/>
              </a:rPr>
            </a:br>
            <a:r>
              <a:rPr lang="en-GB" sz="1600" dirty="0">
                <a:solidFill>
                  <a:srgbClr val="002D59"/>
                </a:solidFill>
                <a:latin typeface="Calibri Light" panose="020F0302020204030204" pitchFamily="34" charset="0"/>
                <a:cs typeface="Calibri Light" panose="020F0302020204030204" pitchFamily="34" charset="0"/>
              </a:rPr>
              <a:t>ex-Forces personnel – </a:t>
            </a:r>
            <a:br>
              <a:rPr lang="en-GB" sz="1600" dirty="0">
                <a:solidFill>
                  <a:srgbClr val="002D59"/>
                </a:solidFill>
                <a:latin typeface="Calibri Light" panose="020F0302020204030204" pitchFamily="34" charset="0"/>
                <a:cs typeface="Calibri Light" panose="020F0302020204030204" pitchFamily="34" charset="0"/>
              </a:rPr>
            </a:br>
            <a:r>
              <a:rPr lang="en-GB" sz="1600" dirty="0">
                <a:solidFill>
                  <a:srgbClr val="002D59"/>
                </a:solidFill>
                <a:latin typeface="Calibri Light" panose="020F0302020204030204" pitchFamily="34" charset="0"/>
                <a:cs typeface="Calibri Light" panose="020F0302020204030204" pitchFamily="34" charset="0"/>
              </a:rPr>
              <a:t>a </a:t>
            </a:r>
            <a:r>
              <a:rPr lang="en-GB" sz="1600" b="1" dirty="0">
                <a:solidFill>
                  <a:srgbClr val="002D59"/>
                </a:solidFill>
                <a:cs typeface="Calibri Light" panose="020F0302020204030204" pitchFamily="34" charset="0"/>
              </a:rPr>
              <a:t>47% year on </a:t>
            </a:r>
            <a:br>
              <a:rPr lang="en-GB" sz="1600" b="1" dirty="0">
                <a:solidFill>
                  <a:srgbClr val="002D59"/>
                </a:solidFill>
                <a:cs typeface="Calibri Light" panose="020F0302020204030204" pitchFamily="34" charset="0"/>
              </a:rPr>
            </a:br>
            <a:r>
              <a:rPr lang="en-GB" sz="1600" b="1" dirty="0">
                <a:solidFill>
                  <a:srgbClr val="002D59"/>
                </a:solidFill>
                <a:cs typeface="Calibri Light" panose="020F0302020204030204" pitchFamily="34" charset="0"/>
              </a:rPr>
              <a:t>year increase</a:t>
            </a:r>
            <a:endParaRPr lang="en-US" sz="1600" b="1" dirty="0">
              <a:solidFill>
                <a:srgbClr val="002D59"/>
              </a:solidFill>
              <a:cs typeface="Calibri Light" panose="020F0302020204030204" pitchFamily="34" charset="0"/>
            </a:endParaRPr>
          </a:p>
        </p:txBody>
      </p:sp>
      <p:sp>
        <p:nvSpPr>
          <p:cNvPr id="20" name="Rectangle 19">
            <a:extLst>
              <a:ext uri="{FF2B5EF4-FFF2-40B4-BE49-F238E27FC236}">
                <a16:creationId xmlns:a16="http://schemas.microsoft.com/office/drawing/2014/main" id="{07255BDA-5D43-3B4A-9DB8-2896B0D5C4C1}"/>
              </a:ext>
            </a:extLst>
          </p:cNvPr>
          <p:cNvSpPr/>
          <p:nvPr/>
        </p:nvSpPr>
        <p:spPr>
          <a:xfrm>
            <a:off x="5637155" y="3875412"/>
            <a:ext cx="4013717" cy="2457338"/>
          </a:xfrm>
          <a:prstGeom prst="rect">
            <a:avLst/>
          </a:prstGeom>
          <a:solidFill>
            <a:srgbClr val="9E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296D2B32-D222-AF4D-A629-C232E282129E}"/>
              </a:ext>
            </a:extLst>
          </p:cNvPr>
          <p:cNvSpPr txBox="1"/>
          <p:nvPr/>
        </p:nvSpPr>
        <p:spPr>
          <a:xfrm>
            <a:off x="5916416" y="4135187"/>
            <a:ext cx="2843824" cy="2457338"/>
          </a:xfrm>
          <a:prstGeom prst="rect">
            <a:avLst/>
          </a:prstGeom>
          <a:noFill/>
        </p:spPr>
        <p:txBody>
          <a:bodyPr wrap="square" lIns="0" tIns="0" rIns="0" bIns="0" rtlCol="0">
            <a:noAutofit/>
          </a:bodyPr>
          <a:lstStyle/>
          <a:p>
            <a:r>
              <a:rPr lang="en-GB" sz="1400" dirty="0">
                <a:solidFill>
                  <a:srgbClr val="002D59"/>
                </a:solidFill>
                <a:latin typeface="+mj-lt"/>
              </a:rPr>
              <a:t>       As an employer of Service leavers and veterans we have a strong relationship with RFEA’s CTP Employer Engagement team, ensuring we can help with the transition to the world of field engineering. </a:t>
            </a:r>
          </a:p>
          <a:p>
            <a:br>
              <a:rPr lang="en-GB" sz="1400" b="1" dirty="0">
                <a:solidFill>
                  <a:srgbClr val="002D59"/>
                </a:solidFill>
                <a:latin typeface="+mj-lt"/>
              </a:rPr>
            </a:br>
            <a:r>
              <a:rPr lang="en-GB" sz="1400" b="1" dirty="0">
                <a:solidFill>
                  <a:srgbClr val="002D59"/>
                </a:solidFill>
              </a:rPr>
              <a:t>Mark Comerford, </a:t>
            </a:r>
            <a:r>
              <a:rPr lang="en-GB" sz="1400" dirty="0">
                <a:solidFill>
                  <a:srgbClr val="002D59"/>
                </a:solidFill>
                <a:latin typeface="+mj-lt"/>
              </a:rPr>
              <a:t>Resourcing Manager, Openreach</a:t>
            </a:r>
          </a:p>
        </p:txBody>
      </p:sp>
      <p:pic>
        <p:nvPicPr>
          <p:cNvPr id="30" name="Picture 29" descr="A person in a suit smiling&#10;&#10;Description automatically generated with low confidence">
            <a:extLst>
              <a:ext uri="{FF2B5EF4-FFF2-40B4-BE49-F238E27FC236}">
                <a16:creationId xmlns:a16="http://schemas.microsoft.com/office/drawing/2014/main" id="{C19B324D-D587-9D44-A132-2F71F721D2F4}"/>
              </a:ext>
            </a:extLst>
          </p:cNvPr>
          <p:cNvPicPr>
            <a:picLocks noChangeAspect="1"/>
          </p:cNvPicPr>
          <p:nvPr/>
        </p:nvPicPr>
        <p:blipFill rotWithShape="1">
          <a:blip r:embed="rId2"/>
          <a:srcRect r="14796"/>
          <a:stretch/>
        </p:blipFill>
        <p:spPr>
          <a:xfrm>
            <a:off x="8296493" y="0"/>
            <a:ext cx="3895508" cy="6858000"/>
          </a:xfrm>
          <a:prstGeom prst="rect">
            <a:avLst/>
          </a:prstGeom>
        </p:spPr>
      </p:pic>
      <p:sp>
        <p:nvSpPr>
          <p:cNvPr id="15" name="TextBox 14">
            <a:extLst>
              <a:ext uri="{FF2B5EF4-FFF2-40B4-BE49-F238E27FC236}">
                <a16:creationId xmlns:a16="http://schemas.microsoft.com/office/drawing/2014/main" id="{8434FC87-D215-A246-B836-75E2672AA9C2}"/>
              </a:ext>
            </a:extLst>
          </p:cNvPr>
          <p:cNvSpPr txBox="1"/>
          <p:nvPr/>
        </p:nvSpPr>
        <p:spPr>
          <a:xfrm>
            <a:off x="2818386" y="3782275"/>
            <a:ext cx="2860334" cy="2940450"/>
          </a:xfrm>
          <a:prstGeom prst="rect">
            <a:avLst/>
          </a:prstGeom>
          <a:noFill/>
        </p:spPr>
        <p:txBody>
          <a:bodyPr wrap="square" lIns="0" tIns="0" rIns="0" bIns="0" rtlCol="0">
            <a:noAutofit/>
          </a:bodyPr>
          <a:lstStyle/>
          <a:p>
            <a:r>
              <a:rPr lang="en-GB" sz="1600" dirty="0">
                <a:solidFill>
                  <a:srgbClr val="002D59"/>
                </a:solidFill>
                <a:latin typeface="+mj-lt"/>
              </a:rPr>
              <a:t>We hosted </a:t>
            </a:r>
            <a:r>
              <a:rPr lang="en-GB" sz="1600" b="1" dirty="0">
                <a:solidFill>
                  <a:srgbClr val="002D59"/>
                </a:solidFill>
              </a:rPr>
              <a:t>78 online </a:t>
            </a:r>
            <a:br>
              <a:rPr lang="en-GB" sz="1600" b="1" dirty="0">
                <a:solidFill>
                  <a:srgbClr val="002D59"/>
                </a:solidFill>
              </a:rPr>
            </a:br>
            <a:r>
              <a:rPr lang="en-GB" sz="1600" b="1" dirty="0">
                <a:solidFill>
                  <a:srgbClr val="002D59"/>
                </a:solidFill>
              </a:rPr>
              <a:t>employment events</a:t>
            </a:r>
            <a:r>
              <a:rPr lang="en-GB" sz="1600" dirty="0">
                <a:solidFill>
                  <a:srgbClr val="002D59"/>
                </a:solidFill>
              </a:rPr>
              <a:t> </a:t>
            </a:r>
            <a:br>
              <a:rPr lang="en-GB" sz="1600" dirty="0">
                <a:solidFill>
                  <a:srgbClr val="002D59"/>
                </a:solidFill>
              </a:rPr>
            </a:br>
            <a:r>
              <a:rPr lang="en-GB" sz="1600" dirty="0">
                <a:solidFill>
                  <a:srgbClr val="002D59"/>
                </a:solidFill>
                <a:latin typeface="+mj-lt"/>
              </a:rPr>
              <a:t>attended by </a:t>
            </a:r>
            <a:r>
              <a:rPr lang="en-GB" sz="1600" b="1" dirty="0">
                <a:solidFill>
                  <a:srgbClr val="002D59"/>
                </a:solidFill>
              </a:rPr>
              <a:t>2,784 clients</a:t>
            </a:r>
          </a:p>
          <a:p>
            <a:endParaRPr lang="en-GB" sz="1600" b="1" dirty="0">
              <a:solidFill>
                <a:srgbClr val="002D59"/>
              </a:solidFill>
            </a:endParaRPr>
          </a:p>
          <a:p>
            <a:r>
              <a:rPr lang="en-GB" sz="1600" dirty="0">
                <a:solidFill>
                  <a:srgbClr val="002D59"/>
                </a:solidFill>
                <a:latin typeface="+mj-lt"/>
              </a:rPr>
              <a:t>CTP Future Horizons supported </a:t>
            </a:r>
            <a:r>
              <a:rPr lang="en-GB" sz="1600" b="1" dirty="0">
                <a:solidFill>
                  <a:srgbClr val="002D59"/>
                </a:solidFill>
              </a:rPr>
              <a:t>3,519 clients</a:t>
            </a:r>
            <a:endParaRPr lang="en-GB" sz="1600" dirty="0">
              <a:solidFill>
                <a:srgbClr val="002D59"/>
              </a:solidFill>
            </a:endParaRPr>
          </a:p>
          <a:p>
            <a:endParaRPr lang="en-GB" sz="1600" dirty="0">
              <a:solidFill>
                <a:srgbClr val="002D59"/>
              </a:solidFill>
            </a:endParaRPr>
          </a:p>
          <a:p>
            <a:r>
              <a:rPr lang="en-GB" sz="1600" dirty="0">
                <a:solidFill>
                  <a:srgbClr val="002D59"/>
                </a:solidFill>
                <a:latin typeface="+mj-lt"/>
              </a:rPr>
              <a:t>CTP Support Team handled  </a:t>
            </a:r>
          </a:p>
          <a:p>
            <a:r>
              <a:rPr lang="en-GB" sz="1600" b="1" dirty="0">
                <a:solidFill>
                  <a:srgbClr val="002D59"/>
                </a:solidFill>
              </a:rPr>
              <a:t>27,427 calls </a:t>
            </a:r>
            <a:r>
              <a:rPr lang="en-GB" sz="1600" dirty="0">
                <a:solidFill>
                  <a:srgbClr val="002D59"/>
                </a:solidFill>
                <a:latin typeface="+mj-lt"/>
              </a:rPr>
              <a:t>and</a:t>
            </a:r>
            <a:r>
              <a:rPr lang="en-GB" sz="1600" b="1" dirty="0">
                <a:solidFill>
                  <a:srgbClr val="002D59"/>
                </a:solidFill>
              </a:rPr>
              <a:t> 16,599 </a:t>
            </a:r>
            <a:br>
              <a:rPr lang="en-GB" sz="1600" b="1" dirty="0">
                <a:solidFill>
                  <a:srgbClr val="002D59"/>
                </a:solidFill>
              </a:rPr>
            </a:br>
            <a:r>
              <a:rPr lang="en-GB" sz="1600" b="1" dirty="0">
                <a:solidFill>
                  <a:srgbClr val="002D59"/>
                </a:solidFill>
              </a:rPr>
              <a:t>emails </a:t>
            </a:r>
            <a:r>
              <a:rPr lang="en-GB" sz="1600" dirty="0">
                <a:solidFill>
                  <a:srgbClr val="002D59"/>
                </a:solidFill>
                <a:latin typeface="+mj-lt"/>
              </a:rPr>
              <a:t>with Service leavers </a:t>
            </a:r>
            <a:br>
              <a:rPr lang="en-GB" sz="1600" dirty="0">
                <a:solidFill>
                  <a:srgbClr val="002D59"/>
                </a:solidFill>
                <a:latin typeface="+mj-lt"/>
              </a:rPr>
            </a:br>
            <a:r>
              <a:rPr lang="en-GB" sz="1600" dirty="0">
                <a:solidFill>
                  <a:srgbClr val="002D59"/>
                </a:solidFill>
                <a:latin typeface="+mj-lt"/>
              </a:rPr>
              <a:t>and employers</a:t>
            </a:r>
          </a:p>
          <a:p>
            <a:endParaRPr lang="en-GB" sz="1600" dirty="0">
              <a:solidFill>
                <a:srgbClr val="002D59"/>
              </a:solidFill>
            </a:endParaRPr>
          </a:p>
        </p:txBody>
      </p:sp>
      <p:pic>
        <p:nvPicPr>
          <p:cNvPr id="17" name="Graphic 16">
            <a:extLst>
              <a:ext uri="{FF2B5EF4-FFF2-40B4-BE49-F238E27FC236}">
                <a16:creationId xmlns:a16="http://schemas.microsoft.com/office/drawing/2014/main" id="{41E75A3A-BF7F-8F4A-B792-092DB9CCB1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23954" y="4138022"/>
            <a:ext cx="220598" cy="147066"/>
          </a:xfrm>
          <a:prstGeom prst="rect">
            <a:avLst/>
          </a:prstGeom>
        </p:spPr>
      </p:pic>
      <p:pic>
        <p:nvPicPr>
          <p:cNvPr id="18" name="Graphic 17">
            <a:extLst>
              <a:ext uri="{FF2B5EF4-FFF2-40B4-BE49-F238E27FC236}">
                <a16:creationId xmlns:a16="http://schemas.microsoft.com/office/drawing/2014/main" id="{CA49E1F1-E7D3-5048-ADC1-F4DA1EBED72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7216353" y="5227260"/>
            <a:ext cx="220598" cy="147066"/>
          </a:xfrm>
          <a:prstGeom prst="rect">
            <a:avLst/>
          </a:prstGeom>
        </p:spPr>
      </p:pic>
      <p:pic>
        <p:nvPicPr>
          <p:cNvPr id="14" name="Picture 13">
            <a:extLst>
              <a:ext uri="{FF2B5EF4-FFF2-40B4-BE49-F238E27FC236}">
                <a16:creationId xmlns:a16="http://schemas.microsoft.com/office/drawing/2014/main" id="{A692FFD9-979C-49FE-952E-61391D28715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75055" y="403764"/>
            <a:ext cx="1731400" cy="814519"/>
          </a:xfrm>
          <a:prstGeom prst="rect">
            <a:avLst/>
          </a:prstGeom>
        </p:spPr>
      </p:pic>
    </p:spTree>
    <p:extLst>
      <p:ext uri="{BB962C8B-B14F-4D97-AF65-F5344CB8AC3E}">
        <p14:creationId xmlns:p14="http://schemas.microsoft.com/office/powerpoint/2010/main" val="31084710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6082EC2-6087-4443-A91A-CC8C40188D6D}"/>
              </a:ext>
            </a:extLst>
          </p:cNvPr>
          <p:cNvSpPr/>
          <p:nvPr/>
        </p:nvSpPr>
        <p:spPr>
          <a:xfrm>
            <a:off x="1595" y="-9592"/>
            <a:ext cx="9404198" cy="6858000"/>
          </a:xfrm>
          <a:prstGeom prst="rect">
            <a:avLst/>
          </a:prstGeom>
          <a:solidFill>
            <a:srgbClr val="CAE3E9">
              <a:alpha val="2978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31EA9BD6-12CF-DF4A-855E-36426824A198}"/>
              </a:ext>
            </a:extLst>
          </p:cNvPr>
          <p:cNvSpPr txBox="1"/>
          <p:nvPr/>
        </p:nvSpPr>
        <p:spPr>
          <a:xfrm>
            <a:off x="539999" y="540000"/>
            <a:ext cx="4610499" cy="1070140"/>
          </a:xfrm>
          <a:prstGeom prst="rect">
            <a:avLst/>
          </a:prstGeom>
          <a:noFill/>
        </p:spPr>
        <p:txBody>
          <a:bodyPr wrap="square" lIns="0" tIns="0" rIns="0" bIns="0" rtlCol="0">
            <a:noAutofit/>
          </a:bodyPr>
          <a:lstStyle/>
          <a:p>
            <a:pPr>
              <a:lnSpc>
                <a:spcPts val="4000"/>
              </a:lnSpc>
            </a:pPr>
            <a:r>
              <a:rPr lang="en-GB" sz="4400" b="1" spc="-120" dirty="0">
                <a:solidFill>
                  <a:srgbClr val="005A4E"/>
                </a:solidFill>
                <a:latin typeface="Calibri Light" panose="020F0302020204030204" pitchFamily="34" charset="0"/>
                <a:cs typeface="Calibri Light" panose="020F0302020204030204" pitchFamily="34" charset="0"/>
              </a:rPr>
              <a:t>Supporting Veterans</a:t>
            </a:r>
            <a:endParaRPr lang="en-US" b="1" spc="-120" dirty="0">
              <a:solidFill>
                <a:srgbClr val="005A4E"/>
              </a:solidFill>
              <a:latin typeface="Calibri Light" panose="020F0302020204030204" pitchFamily="34" charset="0"/>
              <a:cs typeface="Calibri Light" panose="020F0302020204030204" pitchFamily="34" charset="0"/>
            </a:endParaRPr>
          </a:p>
        </p:txBody>
      </p:sp>
      <p:sp>
        <p:nvSpPr>
          <p:cNvPr id="44" name="TextBox 43">
            <a:extLst>
              <a:ext uri="{FF2B5EF4-FFF2-40B4-BE49-F238E27FC236}">
                <a16:creationId xmlns:a16="http://schemas.microsoft.com/office/drawing/2014/main" id="{5850D690-ACE1-3549-8C6A-0F5C5EBDC747}"/>
              </a:ext>
            </a:extLst>
          </p:cNvPr>
          <p:cNvSpPr txBox="1"/>
          <p:nvPr/>
        </p:nvSpPr>
        <p:spPr>
          <a:xfrm>
            <a:off x="623975" y="2002481"/>
            <a:ext cx="4843530" cy="1256771"/>
          </a:xfrm>
          <a:prstGeom prst="rect">
            <a:avLst/>
          </a:prstGeom>
          <a:noFill/>
        </p:spPr>
        <p:txBody>
          <a:bodyPr wrap="square" lIns="0" tIns="0" rIns="0" bIns="0" rtlCol="0">
            <a:noAutofit/>
          </a:bodyPr>
          <a:lstStyle/>
          <a:p>
            <a:r>
              <a:rPr lang="en-GB" sz="2800" b="1" dirty="0">
                <a:solidFill>
                  <a:srgbClr val="005A4E"/>
                </a:solidFill>
                <a:latin typeface="Calibri Light" panose="020F0302020204030204" pitchFamily="34" charset="0"/>
                <a:cs typeface="Calibri Light" panose="020F0302020204030204" pitchFamily="34" charset="0"/>
              </a:rPr>
              <a:t>Life-long employment support for veterans and reservists throughout the UK</a:t>
            </a:r>
            <a:endParaRPr lang="en-GB" sz="2800" b="1" dirty="0">
              <a:solidFill>
                <a:srgbClr val="005A4E"/>
              </a:solidFill>
              <a:latin typeface="Calibri Light" panose="020F0302020204030204" pitchFamily="34" charset="0"/>
              <a:ea typeface="Verdana" panose="020B0604030504040204" pitchFamily="34" charset="0"/>
              <a:cs typeface="Calibri Light" panose="020F0302020204030204" pitchFamily="34" charset="0"/>
            </a:endParaRPr>
          </a:p>
        </p:txBody>
      </p:sp>
      <p:cxnSp>
        <p:nvCxnSpPr>
          <p:cNvPr id="47" name="Straight Connector 46">
            <a:extLst>
              <a:ext uri="{FF2B5EF4-FFF2-40B4-BE49-F238E27FC236}">
                <a16:creationId xmlns:a16="http://schemas.microsoft.com/office/drawing/2014/main" id="{F99F6FB5-BA03-AE41-A4D5-5A988EBC1889}"/>
              </a:ext>
            </a:extLst>
          </p:cNvPr>
          <p:cNvCxnSpPr>
            <a:cxnSpLocks/>
          </p:cNvCxnSpPr>
          <p:nvPr/>
        </p:nvCxnSpPr>
        <p:spPr>
          <a:xfrm>
            <a:off x="623975" y="1351766"/>
            <a:ext cx="1056044" cy="0"/>
          </a:xfrm>
          <a:prstGeom prst="line">
            <a:avLst/>
          </a:prstGeom>
          <a:ln w="101600">
            <a:solidFill>
              <a:srgbClr val="B7CEC4"/>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2D2F3CFA-938B-2342-B97D-CB9EB30FC26D}"/>
              </a:ext>
            </a:extLst>
          </p:cNvPr>
          <p:cNvSpPr/>
          <p:nvPr/>
        </p:nvSpPr>
        <p:spPr>
          <a:xfrm>
            <a:off x="5638377" y="3975248"/>
            <a:ext cx="4105750" cy="2222091"/>
          </a:xfrm>
          <a:prstGeom prst="rect">
            <a:avLst/>
          </a:prstGeom>
          <a:solidFill>
            <a:srgbClr val="CA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B7FF2DB8-F817-CA42-9C14-97FD21B30A55}"/>
              </a:ext>
            </a:extLst>
          </p:cNvPr>
          <p:cNvSpPr txBox="1"/>
          <p:nvPr/>
        </p:nvSpPr>
        <p:spPr>
          <a:xfrm>
            <a:off x="5923794" y="4237107"/>
            <a:ext cx="2743199" cy="2222091"/>
          </a:xfrm>
          <a:prstGeom prst="rect">
            <a:avLst/>
          </a:prstGeom>
          <a:noFill/>
        </p:spPr>
        <p:txBody>
          <a:bodyPr wrap="square" lIns="0" tIns="0" rIns="0" bIns="0" rtlCol="0">
            <a:noAutofit/>
          </a:bodyPr>
          <a:lstStyle/>
          <a:p>
            <a:r>
              <a:rPr lang="en-GB" sz="1400" dirty="0">
                <a:solidFill>
                  <a:srgbClr val="005A4E"/>
                </a:solidFill>
                <a:latin typeface="+mj-lt"/>
              </a:rPr>
              <a:t>       My advisor helped me </a:t>
            </a:r>
            <a:br>
              <a:rPr lang="en-GB" sz="1400" dirty="0">
                <a:solidFill>
                  <a:srgbClr val="005A4E"/>
                </a:solidFill>
                <a:latin typeface="+mj-lt"/>
              </a:rPr>
            </a:br>
            <a:r>
              <a:rPr lang="en-GB" sz="1400" dirty="0">
                <a:solidFill>
                  <a:srgbClr val="005A4E"/>
                </a:solidFill>
                <a:latin typeface="+mj-lt"/>
              </a:rPr>
              <a:t>reposition my skills and experience, </a:t>
            </a:r>
            <a:br>
              <a:rPr lang="en-GB" sz="1400" dirty="0">
                <a:solidFill>
                  <a:srgbClr val="005A4E"/>
                </a:solidFill>
                <a:latin typeface="+mj-lt"/>
              </a:rPr>
            </a:br>
            <a:r>
              <a:rPr lang="en-GB" sz="1400" dirty="0">
                <a:solidFill>
                  <a:srgbClr val="005A4E"/>
                </a:solidFill>
                <a:latin typeface="+mj-lt"/>
              </a:rPr>
              <a:t>so they made sense in civilian terms. With her coaching I was able to convey my passion for the role </a:t>
            </a:r>
            <a:br>
              <a:rPr lang="en-GB" sz="1400" dirty="0">
                <a:solidFill>
                  <a:srgbClr val="005A4E"/>
                </a:solidFill>
                <a:latin typeface="+mj-lt"/>
              </a:rPr>
            </a:br>
            <a:r>
              <a:rPr lang="en-GB" sz="1400" dirty="0">
                <a:solidFill>
                  <a:srgbClr val="005A4E"/>
                </a:solidFill>
                <a:latin typeface="+mj-lt"/>
              </a:rPr>
              <a:t>and I got the job! </a:t>
            </a:r>
          </a:p>
          <a:p>
            <a:endParaRPr lang="en-GB" sz="1400" b="1" dirty="0">
              <a:solidFill>
                <a:srgbClr val="005A4E"/>
              </a:solidFill>
              <a:latin typeface="+mj-lt"/>
            </a:endParaRPr>
          </a:p>
          <a:p>
            <a:r>
              <a:rPr lang="en-GB" sz="1400" b="1" dirty="0">
                <a:solidFill>
                  <a:srgbClr val="005A4E"/>
                </a:solidFill>
              </a:rPr>
              <a:t>Celine</a:t>
            </a:r>
            <a:r>
              <a:rPr lang="en-GB" sz="1400" dirty="0">
                <a:solidFill>
                  <a:srgbClr val="005A4E"/>
                </a:solidFill>
              </a:rPr>
              <a:t>, </a:t>
            </a:r>
            <a:r>
              <a:rPr lang="en-GB" sz="1400" dirty="0">
                <a:solidFill>
                  <a:srgbClr val="005A4E"/>
                </a:solidFill>
                <a:latin typeface="+mj-lt"/>
              </a:rPr>
              <a:t>now an Early Years Practitioner</a:t>
            </a:r>
          </a:p>
        </p:txBody>
      </p:sp>
      <p:sp>
        <p:nvSpPr>
          <p:cNvPr id="6" name="Slide Number Placeholder 5">
            <a:extLst>
              <a:ext uri="{FF2B5EF4-FFF2-40B4-BE49-F238E27FC236}">
                <a16:creationId xmlns:a16="http://schemas.microsoft.com/office/drawing/2014/main" id="{28CF0D2D-40E7-6546-AA42-39FC4D35E174}"/>
              </a:ext>
            </a:extLst>
          </p:cNvPr>
          <p:cNvSpPr>
            <a:spLocks noGrp="1"/>
          </p:cNvSpPr>
          <p:nvPr>
            <p:ph type="sldNum" sz="quarter" idx="12"/>
          </p:nvPr>
        </p:nvSpPr>
        <p:spPr>
          <a:xfrm>
            <a:off x="8892000" y="6357600"/>
            <a:ext cx="2743200" cy="365125"/>
          </a:xfrm>
        </p:spPr>
        <p:txBody>
          <a:bodyPr lIns="0" tIns="0" rIns="0" bIns="0"/>
          <a:lstStyle/>
          <a:p>
            <a:fld id="{9958B2E1-0E1D-A941-9AA4-8601EE39E211}" type="slidenum">
              <a:rPr lang="en-US" smtClean="0">
                <a:solidFill>
                  <a:schemeClr val="bg1"/>
                </a:solidFill>
              </a:rPr>
              <a:t>11</a:t>
            </a:fld>
            <a:endParaRPr lang="en-US" dirty="0">
              <a:solidFill>
                <a:schemeClr val="bg1"/>
              </a:solidFill>
            </a:endParaRPr>
          </a:p>
        </p:txBody>
      </p:sp>
      <p:sp>
        <p:nvSpPr>
          <p:cNvPr id="26" name="TextBox 25">
            <a:extLst>
              <a:ext uri="{FF2B5EF4-FFF2-40B4-BE49-F238E27FC236}">
                <a16:creationId xmlns:a16="http://schemas.microsoft.com/office/drawing/2014/main" id="{19B893E8-8C68-5846-9015-9CC3AC274B7B}"/>
              </a:ext>
            </a:extLst>
          </p:cNvPr>
          <p:cNvSpPr txBox="1"/>
          <p:nvPr/>
        </p:nvSpPr>
        <p:spPr>
          <a:xfrm>
            <a:off x="556800" y="3967562"/>
            <a:ext cx="2217336" cy="1152126"/>
          </a:xfrm>
          <a:prstGeom prst="rect">
            <a:avLst/>
          </a:prstGeom>
          <a:noFill/>
        </p:spPr>
        <p:txBody>
          <a:bodyPr wrap="square" lIns="0" tIns="0" rIns="0" bIns="0" rtlCol="0">
            <a:noAutofit/>
          </a:bodyPr>
          <a:lstStyle/>
          <a:p>
            <a:r>
              <a:rPr lang="en-GB" sz="1600" dirty="0">
                <a:solidFill>
                  <a:srgbClr val="005A4E"/>
                </a:solidFill>
                <a:latin typeface="Calibri Light" panose="020F0302020204030204" pitchFamily="34" charset="0"/>
                <a:cs typeface="Calibri Light" panose="020F0302020204030204" pitchFamily="34" charset="0"/>
              </a:rPr>
              <a:t>Our veterans’ </a:t>
            </a:r>
            <a:br>
              <a:rPr lang="en-GB" sz="1600" dirty="0">
                <a:solidFill>
                  <a:srgbClr val="005A4E"/>
                </a:solidFill>
                <a:latin typeface="Calibri Light" panose="020F0302020204030204" pitchFamily="34" charset="0"/>
                <a:cs typeface="Calibri Light" panose="020F0302020204030204" pitchFamily="34" charset="0"/>
              </a:rPr>
            </a:br>
            <a:r>
              <a:rPr lang="en-GB" sz="1600" dirty="0">
                <a:solidFill>
                  <a:srgbClr val="005A4E"/>
                </a:solidFill>
                <a:latin typeface="Calibri Light" panose="020F0302020204030204" pitchFamily="34" charset="0"/>
                <a:cs typeface="Calibri Light" panose="020F0302020204030204" pitchFamily="34" charset="0"/>
              </a:rPr>
              <a:t>advisors supported  </a:t>
            </a:r>
          </a:p>
          <a:p>
            <a:r>
              <a:rPr lang="en-GB" sz="4800" b="1" dirty="0">
                <a:solidFill>
                  <a:srgbClr val="005A4E"/>
                </a:solidFill>
                <a:cs typeface="Calibri Light" panose="020F0302020204030204" pitchFamily="34" charset="0"/>
              </a:rPr>
              <a:t>4,210</a:t>
            </a:r>
          </a:p>
        </p:txBody>
      </p:sp>
      <p:sp>
        <p:nvSpPr>
          <p:cNvPr id="27" name="TextBox 26">
            <a:extLst>
              <a:ext uri="{FF2B5EF4-FFF2-40B4-BE49-F238E27FC236}">
                <a16:creationId xmlns:a16="http://schemas.microsoft.com/office/drawing/2014/main" id="{2718340D-6FEE-E24E-9AA7-F7D9A55042A8}"/>
              </a:ext>
            </a:extLst>
          </p:cNvPr>
          <p:cNvSpPr txBox="1"/>
          <p:nvPr/>
        </p:nvSpPr>
        <p:spPr>
          <a:xfrm>
            <a:off x="2693859" y="3925983"/>
            <a:ext cx="2860334" cy="1070149"/>
          </a:xfrm>
          <a:prstGeom prst="rect">
            <a:avLst/>
          </a:prstGeom>
          <a:noFill/>
        </p:spPr>
        <p:txBody>
          <a:bodyPr wrap="square" lIns="0" tIns="0" rIns="0" bIns="0" rtlCol="0">
            <a:noAutofit/>
          </a:bodyPr>
          <a:lstStyle/>
          <a:p>
            <a:r>
              <a:rPr lang="en-GB" sz="2400" b="1" dirty="0">
                <a:solidFill>
                  <a:srgbClr val="005A4E"/>
                </a:solidFill>
              </a:rPr>
              <a:t>63% </a:t>
            </a:r>
          </a:p>
          <a:p>
            <a:r>
              <a:rPr lang="en-GB" sz="1600" dirty="0">
                <a:solidFill>
                  <a:srgbClr val="005A4E"/>
                </a:solidFill>
                <a:latin typeface="+mj-lt"/>
              </a:rPr>
              <a:t>increased their aspiration </a:t>
            </a:r>
          </a:p>
          <a:p>
            <a:r>
              <a:rPr lang="en-GB" sz="1600" dirty="0">
                <a:solidFill>
                  <a:srgbClr val="005A4E"/>
                </a:solidFill>
                <a:latin typeface="+mj-lt"/>
              </a:rPr>
              <a:t>and motivation</a:t>
            </a:r>
          </a:p>
          <a:p>
            <a:endParaRPr lang="en-GB" sz="1600" dirty="0">
              <a:solidFill>
                <a:srgbClr val="005A4E"/>
              </a:solidFill>
              <a:latin typeface="+mj-lt"/>
            </a:endParaRPr>
          </a:p>
          <a:p>
            <a:r>
              <a:rPr lang="en-GB" sz="2400" b="1" dirty="0">
                <a:solidFill>
                  <a:srgbClr val="005A4E"/>
                </a:solidFill>
              </a:rPr>
              <a:t>55% </a:t>
            </a:r>
          </a:p>
          <a:p>
            <a:r>
              <a:rPr lang="en-GB" sz="1600" dirty="0">
                <a:solidFill>
                  <a:srgbClr val="005A4E"/>
                </a:solidFill>
                <a:latin typeface="+mj-lt"/>
              </a:rPr>
              <a:t>of Veterans’ Programme</a:t>
            </a:r>
          </a:p>
          <a:p>
            <a:r>
              <a:rPr lang="en-GB" sz="1600" dirty="0">
                <a:solidFill>
                  <a:srgbClr val="005A4E"/>
                </a:solidFill>
                <a:latin typeface="+mj-lt"/>
              </a:rPr>
              <a:t>clients were supported </a:t>
            </a:r>
          </a:p>
          <a:p>
            <a:r>
              <a:rPr lang="en-GB" sz="1600" dirty="0">
                <a:solidFill>
                  <a:srgbClr val="005A4E"/>
                </a:solidFill>
                <a:latin typeface="+mj-lt"/>
              </a:rPr>
              <a:t>into jobs</a:t>
            </a:r>
          </a:p>
          <a:p>
            <a:endParaRPr lang="en-GB" sz="1600" dirty="0">
              <a:solidFill>
                <a:srgbClr val="005A4E"/>
              </a:solidFill>
              <a:latin typeface="+mj-lt"/>
            </a:endParaRPr>
          </a:p>
        </p:txBody>
      </p:sp>
      <p:sp>
        <p:nvSpPr>
          <p:cNvPr id="30" name="TextBox 29">
            <a:extLst>
              <a:ext uri="{FF2B5EF4-FFF2-40B4-BE49-F238E27FC236}">
                <a16:creationId xmlns:a16="http://schemas.microsoft.com/office/drawing/2014/main" id="{F3647CF8-A361-0743-9041-1E85B3A3586D}"/>
              </a:ext>
            </a:extLst>
          </p:cNvPr>
          <p:cNvSpPr txBox="1"/>
          <p:nvPr/>
        </p:nvSpPr>
        <p:spPr>
          <a:xfrm>
            <a:off x="526745" y="5072823"/>
            <a:ext cx="2758372" cy="885764"/>
          </a:xfrm>
          <a:prstGeom prst="rect">
            <a:avLst/>
          </a:prstGeom>
          <a:noFill/>
        </p:spPr>
        <p:txBody>
          <a:bodyPr wrap="square" lIns="0" tIns="0" rIns="0" bIns="0" rtlCol="0">
            <a:noAutofit/>
          </a:bodyPr>
          <a:lstStyle/>
          <a:p>
            <a:r>
              <a:rPr lang="en-GB" sz="4800" b="1" dirty="0">
                <a:solidFill>
                  <a:srgbClr val="005A4E"/>
                </a:solidFill>
              </a:rPr>
              <a:t>clients</a:t>
            </a:r>
          </a:p>
        </p:txBody>
      </p:sp>
      <p:pic>
        <p:nvPicPr>
          <p:cNvPr id="3" name="Graphic 2">
            <a:extLst>
              <a:ext uri="{FF2B5EF4-FFF2-40B4-BE49-F238E27FC236}">
                <a16:creationId xmlns:a16="http://schemas.microsoft.com/office/drawing/2014/main" id="{7D3D5097-3E98-9D47-9750-C63D3D3467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23954" y="4247222"/>
            <a:ext cx="220598" cy="147066"/>
          </a:xfrm>
          <a:prstGeom prst="rect">
            <a:avLst/>
          </a:prstGeom>
        </p:spPr>
      </p:pic>
      <p:pic>
        <p:nvPicPr>
          <p:cNvPr id="25" name="Graphic 24">
            <a:extLst>
              <a:ext uri="{FF2B5EF4-FFF2-40B4-BE49-F238E27FC236}">
                <a16:creationId xmlns:a16="http://schemas.microsoft.com/office/drawing/2014/main" id="{0F923082-37AC-3A4A-8796-F6563ADB2F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7191818" y="5321256"/>
            <a:ext cx="220598" cy="147066"/>
          </a:xfrm>
          <a:prstGeom prst="rect">
            <a:avLst/>
          </a:prstGeom>
        </p:spPr>
      </p:pic>
      <p:pic>
        <p:nvPicPr>
          <p:cNvPr id="29" name="Picture 28">
            <a:extLst>
              <a:ext uri="{FF2B5EF4-FFF2-40B4-BE49-F238E27FC236}">
                <a16:creationId xmlns:a16="http://schemas.microsoft.com/office/drawing/2014/main" id="{AD02E1CB-DC58-524B-A5EB-EA95FBC7728F}"/>
              </a:ext>
            </a:extLst>
          </p:cNvPr>
          <p:cNvPicPr>
            <a:picLocks noChangeAspect="1"/>
          </p:cNvPicPr>
          <p:nvPr/>
        </p:nvPicPr>
        <p:blipFill rotWithShape="1">
          <a:blip r:embed="rId7"/>
          <a:srcRect t="4224" r="18270"/>
          <a:stretch/>
        </p:blipFill>
        <p:spPr>
          <a:xfrm>
            <a:off x="8249510" y="-9592"/>
            <a:ext cx="3936392" cy="6919350"/>
          </a:xfrm>
          <a:prstGeom prst="rect">
            <a:avLst/>
          </a:prstGeom>
        </p:spPr>
      </p:pic>
    </p:spTree>
    <p:extLst>
      <p:ext uri="{BB962C8B-B14F-4D97-AF65-F5344CB8AC3E}">
        <p14:creationId xmlns:p14="http://schemas.microsoft.com/office/powerpoint/2010/main" val="20322293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6082EC2-6087-4443-A91A-CC8C40188D6D}"/>
              </a:ext>
            </a:extLst>
          </p:cNvPr>
          <p:cNvSpPr/>
          <p:nvPr/>
        </p:nvSpPr>
        <p:spPr>
          <a:xfrm>
            <a:off x="-10294" y="-327"/>
            <a:ext cx="9404198" cy="6858000"/>
          </a:xfrm>
          <a:prstGeom prst="rect">
            <a:avLst/>
          </a:prstGeom>
          <a:solidFill>
            <a:srgbClr val="E1D8B7">
              <a:alpha val="2978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82190D60-DB38-734A-A4AA-319E7AB6A761}"/>
              </a:ext>
            </a:extLst>
          </p:cNvPr>
          <p:cNvSpPr/>
          <p:nvPr/>
        </p:nvSpPr>
        <p:spPr>
          <a:xfrm>
            <a:off x="5241852" y="3652934"/>
            <a:ext cx="4431165" cy="2849075"/>
          </a:xfrm>
          <a:prstGeom prst="rect">
            <a:avLst/>
          </a:prstGeom>
          <a:solidFill>
            <a:srgbClr val="E1D8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E99177F6-5CE5-404A-AFAF-0CD30C9BC4C7}"/>
              </a:ext>
            </a:extLst>
          </p:cNvPr>
          <p:cNvSpPr txBox="1"/>
          <p:nvPr/>
        </p:nvSpPr>
        <p:spPr>
          <a:xfrm>
            <a:off x="5492245" y="3914794"/>
            <a:ext cx="2872831" cy="2222091"/>
          </a:xfrm>
          <a:prstGeom prst="rect">
            <a:avLst/>
          </a:prstGeom>
          <a:noFill/>
        </p:spPr>
        <p:txBody>
          <a:bodyPr wrap="square" lIns="0" tIns="0" rIns="0" bIns="0" rtlCol="0">
            <a:noAutofit/>
          </a:bodyPr>
          <a:lstStyle/>
          <a:p>
            <a:r>
              <a:rPr lang="en-GB" sz="1400" dirty="0">
                <a:solidFill>
                  <a:srgbClr val="998C14"/>
                </a:solidFill>
                <a:latin typeface="+mj-lt"/>
              </a:rPr>
              <a:t>       I didn’t know what I wanted to do and that can be quite daunting, but my advisor made me realise that doing something is better than doing nothing. Thanks to her guidance and support, </a:t>
            </a:r>
            <a:br>
              <a:rPr lang="en-GB" sz="1400" dirty="0">
                <a:solidFill>
                  <a:srgbClr val="998C14"/>
                </a:solidFill>
                <a:latin typeface="+mj-lt"/>
              </a:rPr>
            </a:br>
            <a:r>
              <a:rPr lang="en-GB" sz="1400" dirty="0">
                <a:solidFill>
                  <a:srgbClr val="998C14"/>
                </a:solidFill>
                <a:latin typeface="+mj-lt"/>
              </a:rPr>
              <a:t>I gained qualifications that have led to my current job, helping people with their mental health issues. </a:t>
            </a:r>
          </a:p>
          <a:p>
            <a:endParaRPr lang="en-GB" sz="1400" b="1" dirty="0">
              <a:solidFill>
                <a:srgbClr val="998C14"/>
              </a:solidFill>
              <a:latin typeface="+mj-lt"/>
            </a:endParaRPr>
          </a:p>
          <a:p>
            <a:r>
              <a:rPr lang="en-GB" sz="1400" b="1" dirty="0">
                <a:solidFill>
                  <a:srgbClr val="998C14"/>
                </a:solidFill>
              </a:rPr>
              <a:t>Lance,</a:t>
            </a:r>
            <a:r>
              <a:rPr lang="en-GB" sz="1400" dirty="0">
                <a:solidFill>
                  <a:srgbClr val="998C14"/>
                </a:solidFill>
                <a:latin typeface="+mj-lt"/>
              </a:rPr>
              <a:t> now a Peer Support Worker</a:t>
            </a:r>
            <a:br>
              <a:rPr lang="en-GB" sz="1400" dirty="0">
                <a:solidFill>
                  <a:srgbClr val="998C14"/>
                </a:solidFill>
                <a:latin typeface="+mj-lt"/>
              </a:rPr>
            </a:br>
            <a:r>
              <a:rPr lang="en-GB" sz="1400" dirty="0">
                <a:solidFill>
                  <a:srgbClr val="998C14"/>
                </a:solidFill>
                <a:latin typeface="+mj-lt"/>
              </a:rPr>
              <a:t>in the NHS</a:t>
            </a:r>
          </a:p>
        </p:txBody>
      </p:sp>
      <p:sp>
        <p:nvSpPr>
          <p:cNvPr id="19" name="TextBox 18">
            <a:extLst>
              <a:ext uri="{FF2B5EF4-FFF2-40B4-BE49-F238E27FC236}">
                <a16:creationId xmlns:a16="http://schemas.microsoft.com/office/drawing/2014/main" id="{31EA9BD6-12CF-DF4A-855E-36426824A198}"/>
              </a:ext>
            </a:extLst>
          </p:cNvPr>
          <p:cNvSpPr txBox="1"/>
          <p:nvPr/>
        </p:nvSpPr>
        <p:spPr>
          <a:xfrm>
            <a:off x="539998" y="539999"/>
            <a:ext cx="3140611" cy="2292073"/>
          </a:xfrm>
          <a:prstGeom prst="rect">
            <a:avLst/>
          </a:prstGeom>
          <a:noFill/>
        </p:spPr>
        <p:txBody>
          <a:bodyPr wrap="square" lIns="0" tIns="0" rIns="0" bIns="0" rtlCol="0">
            <a:noAutofit/>
          </a:bodyPr>
          <a:lstStyle/>
          <a:p>
            <a:pPr>
              <a:lnSpc>
                <a:spcPts val="4000"/>
              </a:lnSpc>
            </a:pPr>
            <a:r>
              <a:rPr lang="en-GB" sz="4000" b="1" spc="-120" dirty="0">
                <a:solidFill>
                  <a:srgbClr val="998C14"/>
                </a:solidFill>
                <a:latin typeface="Calibri Light" panose="020F0302020204030204" pitchFamily="34" charset="0"/>
                <a:cs typeface="Calibri Light" panose="020F0302020204030204" pitchFamily="34" charset="0"/>
              </a:rPr>
              <a:t>Supporting those who need specialist help</a:t>
            </a:r>
            <a:endParaRPr lang="en-US" sz="1600" b="1" spc="-120" dirty="0">
              <a:solidFill>
                <a:srgbClr val="998C14"/>
              </a:solidFill>
              <a:latin typeface="Calibri Light" panose="020F0302020204030204" pitchFamily="34" charset="0"/>
              <a:cs typeface="Calibri Light" panose="020F0302020204030204" pitchFamily="34" charset="0"/>
            </a:endParaRPr>
          </a:p>
        </p:txBody>
      </p:sp>
      <p:sp>
        <p:nvSpPr>
          <p:cNvPr id="44" name="TextBox 43">
            <a:extLst>
              <a:ext uri="{FF2B5EF4-FFF2-40B4-BE49-F238E27FC236}">
                <a16:creationId xmlns:a16="http://schemas.microsoft.com/office/drawing/2014/main" id="{5850D690-ACE1-3549-8C6A-0F5C5EBDC747}"/>
              </a:ext>
            </a:extLst>
          </p:cNvPr>
          <p:cNvSpPr txBox="1"/>
          <p:nvPr/>
        </p:nvSpPr>
        <p:spPr>
          <a:xfrm>
            <a:off x="540000" y="2709651"/>
            <a:ext cx="5171762" cy="903894"/>
          </a:xfrm>
          <a:prstGeom prst="rect">
            <a:avLst/>
          </a:prstGeom>
          <a:noFill/>
        </p:spPr>
        <p:txBody>
          <a:bodyPr wrap="square" lIns="0" tIns="0" rIns="0" bIns="0" rtlCol="0">
            <a:noAutofit/>
          </a:bodyPr>
          <a:lstStyle/>
          <a:p>
            <a:r>
              <a:rPr lang="en-GB" sz="2800" b="1" dirty="0">
                <a:solidFill>
                  <a:srgbClr val="998C14"/>
                </a:solidFill>
                <a:latin typeface="Calibri Light" panose="020F0302020204030204" pitchFamily="34" charset="0"/>
                <a:cs typeface="Calibri Light" panose="020F0302020204030204" pitchFamily="34" charset="0"/>
              </a:rPr>
              <a:t>Longer, more intensive support for those further from employment</a:t>
            </a:r>
            <a:endParaRPr lang="en-GB" sz="2800" b="1" dirty="0">
              <a:solidFill>
                <a:srgbClr val="998C14"/>
              </a:solidFill>
              <a:latin typeface="Calibri Light" panose="020F0302020204030204" pitchFamily="34" charset="0"/>
              <a:ea typeface="Verdana" panose="020B0604030504040204" pitchFamily="34" charset="0"/>
              <a:cs typeface="Calibri Light" panose="020F0302020204030204" pitchFamily="34" charset="0"/>
            </a:endParaRPr>
          </a:p>
        </p:txBody>
      </p:sp>
      <p:cxnSp>
        <p:nvCxnSpPr>
          <p:cNvPr id="47" name="Straight Connector 46">
            <a:extLst>
              <a:ext uri="{FF2B5EF4-FFF2-40B4-BE49-F238E27FC236}">
                <a16:creationId xmlns:a16="http://schemas.microsoft.com/office/drawing/2014/main" id="{F99F6FB5-BA03-AE41-A4D5-5A988EBC1889}"/>
              </a:ext>
            </a:extLst>
          </p:cNvPr>
          <p:cNvCxnSpPr>
            <a:cxnSpLocks/>
          </p:cNvCxnSpPr>
          <p:nvPr/>
        </p:nvCxnSpPr>
        <p:spPr>
          <a:xfrm>
            <a:off x="540000" y="2380879"/>
            <a:ext cx="1056044" cy="0"/>
          </a:xfrm>
          <a:prstGeom prst="line">
            <a:avLst/>
          </a:prstGeom>
          <a:ln w="101600">
            <a:solidFill>
              <a:srgbClr val="E1D8B7"/>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5FC2231-20EC-4B41-B685-B72872199B53}"/>
              </a:ext>
            </a:extLst>
          </p:cNvPr>
          <p:cNvSpPr txBox="1"/>
          <p:nvPr/>
        </p:nvSpPr>
        <p:spPr>
          <a:xfrm>
            <a:off x="541389" y="3985435"/>
            <a:ext cx="2758372" cy="885764"/>
          </a:xfrm>
          <a:prstGeom prst="rect">
            <a:avLst/>
          </a:prstGeom>
          <a:noFill/>
        </p:spPr>
        <p:txBody>
          <a:bodyPr wrap="square" lIns="0" tIns="0" rIns="0" bIns="0" rtlCol="0">
            <a:noAutofit/>
          </a:bodyPr>
          <a:lstStyle/>
          <a:p>
            <a:r>
              <a:rPr lang="en-GB" sz="1600" dirty="0">
                <a:solidFill>
                  <a:srgbClr val="998C14"/>
                </a:solidFill>
                <a:latin typeface="+mj-lt"/>
              </a:rPr>
              <a:t>Our specialist </a:t>
            </a:r>
          </a:p>
          <a:p>
            <a:r>
              <a:rPr lang="en-GB" sz="1600" dirty="0">
                <a:solidFill>
                  <a:srgbClr val="998C14"/>
                </a:solidFill>
                <a:latin typeface="+mj-lt"/>
              </a:rPr>
              <a:t>advisors supported   </a:t>
            </a:r>
          </a:p>
          <a:p>
            <a:r>
              <a:rPr lang="en-GB" sz="4800" b="1" dirty="0">
                <a:solidFill>
                  <a:srgbClr val="998C14"/>
                </a:solidFill>
              </a:rPr>
              <a:t>329</a:t>
            </a:r>
            <a:br>
              <a:rPr lang="en-GB" sz="4800" b="1" dirty="0">
                <a:solidFill>
                  <a:srgbClr val="998C14"/>
                </a:solidFill>
              </a:rPr>
            </a:br>
            <a:br>
              <a:rPr lang="en-GB" sz="2400" b="1" dirty="0">
                <a:solidFill>
                  <a:srgbClr val="998C14"/>
                </a:solidFill>
              </a:rPr>
            </a:br>
            <a:endParaRPr lang="en-GB" sz="2400" b="1" dirty="0">
              <a:solidFill>
                <a:srgbClr val="998C14"/>
              </a:solidFill>
            </a:endParaRPr>
          </a:p>
        </p:txBody>
      </p:sp>
      <p:sp>
        <p:nvSpPr>
          <p:cNvPr id="6" name="Slide Number Placeholder 5">
            <a:extLst>
              <a:ext uri="{FF2B5EF4-FFF2-40B4-BE49-F238E27FC236}">
                <a16:creationId xmlns:a16="http://schemas.microsoft.com/office/drawing/2014/main" id="{28CF0D2D-40E7-6546-AA42-39FC4D35E174}"/>
              </a:ext>
            </a:extLst>
          </p:cNvPr>
          <p:cNvSpPr>
            <a:spLocks noGrp="1"/>
          </p:cNvSpPr>
          <p:nvPr>
            <p:ph type="sldNum" sz="quarter" idx="12"/>
          </p:nvPr>
        </p:nvSpPr>
        <p:spPr>
          <a:xfrm>
            <a:off x="8892000" y="6357600"/>
            <a:ext cx="2743200" cy="365125"/>
          </a:xfrm>
        </p:spPr>
        <p:txBody>
          <a:bodyPr lIns="0" tIns="0" rIns="0" bIns="0"/>
          <a:lstStyle/>
          <a:p>
            <a:fld id="{9958B2E1-0E1D-A941-9AA4-8601EE39E211}" type="slidenum">
              <a:rPr lang="en-US" smtClean="0">
                <a:solidFill>
                  <a:schemeClr val="bg1"/>
                </a:solidFill>
              </a:rPr>
              <a:t>12</a:t>
            </a:fld>
            <a:endParaRPr lang="en-US" dirty="0">
              <a:solidFill>
                <a:schemeClr val="bg1"/>
              </a:solidFill>
            </a:endParaRPr>
          </a:p>
        </p:txBody>
      </p:sp>
      <p:sp>
        <p:nvSpPr>
          <p:cNvPr id="27" name="TextBox 26">
            <a:extLst>
              <a:ext uri="{FF2B5EF4-FFF2-40B4-BE49-F238E27FC236}">
                <a16:creationId xmlns:a16="http://schemas.microsoft.com/office/drawing/2014/main" id="{5F5096D1-DDC5-E848-B1AF-07B617B22AC1}"/>
              </a:ext>
            </a:extLst>
          </p:cNvPr>
          <p:cNvSpPr txBox="1"/>
          <p:nvPr/>
        </p:nvSpPr>
        <p:spPr>
          <a:xfrm>
            <a:off x="541389" y="5022927"/>
            <a:ext cx="2758372" cy="885764"/>
          </a:xfrm>
          <a:prstGeom prst="rect">
            <a:avLst/>
          </a:prstGeom>
          <a:noFill/>
        </p:spPr>
        <p:txBody>
          <a:bodyPr wrap="square" lIns="0" tIns="0" rIns="0" bIns="0" rtlCol="0">
            <a:noAutofit/>
          </a:bodyPr>
          <a:lstStyle/>
          <a:p>
            <a:r>
              <a:rPr lang="en-GB" sz="4800" b="1" dirty="0">
                <a:solidFill>
                  <a:srgbClr val="998C14"/>
                </a:solidFill>
              </a:rPr>
              <a:t>clients</a:t>
            </a:r>
          </a:p>
        </p:txBody>
      </p:sp>
      <p:sp>
        <p:nvSpPr>
          <p:cNvPr id="21" name="TextBox 20">
            <a:extLst>
              <a:ext uri="{FF2B5EF4-FFF2-40B4-BE49-F238E27FC236}">
                <a16:creationId xmlns:a16="http://schemas.microsoft.com/office/drawing/2014/main" id="{10976B21-B957-5F4E-9356-674CDD0FB116}"/>
              </a:ext>
            </a:extLst>
          </p:cNvPr>
          <p:cNvSpPr txBox="1"/>
          <p:nvPr/>
        </p:nvSpPr>
        <p:spPr>
          <a:xfrm>
            <a:off x="2833760" y="3942316"/>
            <a:ext cx="2758372" cy="885764"/>
          </a:xfrm>
          <a:prstGeom prst="rect">
            <a:avLst/>
          </a:prstGeom>
          <a:noFill/>
        </p:spPr>
        <p:txBody>
          <a:bodyPr wrap="square" lIns="0" tIns="0" rIns="0" bIns="0" rtlCol="0">
            <a:noAutofit/>
          </a:bodyPr>
          <a:lstStyle/>
          <a:p>
            <a:r>
              <a:rPr lang="en-GB" sz="2400" b="1" dirty="0">
                <a:solidFill>
                  <a:srgbClr val="998C14"/>
                </a:solidFill>
              </a:rPr>
              <a:t>75% </a:t>
            </a:r>
          </a:p>
          <a:p>
            <a:r>
              <a:rPr lang="en-GB" sz="1600" dirty="0">
                <a:solidFill>
                  <a:srgbClr val="998C14"/>
                </a:solidFill>
                <a:latin typeface="+mj-lt"/>
              </a:rPr>
              <a:t>improved their </a:t>
            </a:r>
          </a:p>
          <a:p>
            <a:r>
              <a:rPr lang="en-GB" sz="1600" dirty="0">
                <a:solidFill>
                  <a:srgbClr val="998C14"/>
                </a:solidFill>
                <a:latin typeface="+mj-lt"/>
              </a:rPr>
              <a:t>health and wellbeing</a:t>
            </a:r>
          </a:p>
          <a:p>
            <a:endParaRPr lang="en-GB" sz="1600" dirty="0">
              <a:solidFill>
                <a:srgbClr val="998C14"/>
              </a:solidFill>
              <a:latin typeface="+mj-lt"/>
            </a:endParaRPr>
          </a:p>
          <a:p>
            <a:r>
              <a:rPr lang="en-GB" sz="2400" b="1" dirty="0">
                <a:solidFill>
                  <a:srgbClr val="998C14"/>
                </a:solidFill>
              </a:rPr>
              <a:t>95% </a:t>
            </a:r>
          </a:p>
          <a:p>
            <a:r>
              <a:rPr lang="en-GB" sz="1600" dirty="0">
                <a:solidFill>
                  <a:srgbClr val="998C14"/>
                </a:solidFill>
                <a:latin typeface="+mj-lt"/>
              </a:rPr>
              <a:t>of SVA clients were </a:t>
            </a:r>
            <a:br>
              <a:rPr lang="en-GB" sz="1600" dirty="0">
                <a:solidFill>
                  <a:srgbClr val="998C14"/>
                </a:solidFill>
                <a:latin typeface="+mj-lt"/>
              </a:rPr>
            </a:br>
            <a:r>
              <a:rPr lang="en-GB" sz="1600" dirty="0">
                <a:solidFill>
                  <a:srgbClr val="998C14"/>
                </a:solidFill>
                <a:latin typeface="+mj-lt"/>
              </a:rPr>
              <a:t>supported into jobs</a:t>
            </a:r>
          </a:p>
        </p:txBody>
      </p:sp>
      <p:pic>
        <p:nvPicPr>
          <p:cNvPr id="16" name="Graphic 15">
            <a:extLst>
              <a:ext uri="{FF2B5EF4-FFF2-40B4-BE49-F238E27FC236}">
                <a16:creationId xmlns:a16="http://schemas.microsoft.com/office/drawing/2014/main" id="{FD5CBCBB-B77A-D94A-9745-9F24BE63BE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91164" y="3925384"/>
            <a:ext cx="220598" cy="147066"/>
          </a:xfrm>
          <a:prstGeom prst="rect">
            <a:avLst/>
          </a:prstGeom>
        </p:spPr>
      </p:pic>
      <p:pic>
        <p:nvPicPr>
          <p:cNvPr id="17" name="Graphic 16">
            <a:extLst>
              <a:ext uri="{FF2B5EF4-FFF2-40B4-BE49-F238E27FC236}">
                <a16:creationId xmlns:a16="http://schemas.microsoft.com/office/drawing/2014/main" id="{6E0939E1-5FC6-2F43-9150-6D2083D2C24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7404850" y="5418540"/>
            <a:ext cx="220598" cy="147066"/>
          </a:xfrm>
          <a:prstGeom prst="rect">
            <a:avLst/>
          </a:prstGeom>
        </p:spPr>
      </p:pic>
      <p:pic>
        <p:nvPicPr>
          <p:cNvPr id="4" name="Picture 3">
            <a:extLst>
              <a:ext uri="{FF2B5EF4-FFF2-40B4-BE49-F238E27FC236}">
                <a16:creationId xmlns:a16="http://schemas.microsoft.com/office/drawing/2014/main" id="{31F81009-EF28-AE42-8D4D-06C407AA2659}"/>
              </a:ext>
            </a:extLst>
          </p:cNvPr>
          <p:cNvPicPr>
            <a:picLocks noChangeAspect="1"/>
          </p:cNvPicPr>
          <p:nvPr/>
        </p:nvPicPr>
        <p:blipFill rotWithShape="1">
          <a:blip r:embed="rId7"/>
          <a:srcRect r="18139"/>
          <a:stretch/>
        </p:blipFill>
        <p:spPr>
          <a:xfrm>
            <a:off x="8461332" y="-327"/>
            <a:ext cx="3742700" cy="6858000"/>
          </a:xfrm>
          <a:prstGeom prst="rect">
            <a:avLst/>
          </a:prstGeom>
        </p:spPr>
      </p:pic>
    </p:spTree>
    <p:extLst>
      <p:ext uri="{BB962C8B-B14F-4D97-AF65-F5344CB8AC3E}">
        <p14:creationId xmlns:p14="http://schemas.microsoft.com/office/powerpoint/2010/main" val="22987019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6082EC2-6087-4443-A91A-CC8C40188D6D}"/>
              </a:ext>
            </a:extLst>
          </p:cNvPr>
          <p:cNvSpPr/>
          <p:nvPr/>
        </p:nvSpPr>
        <p:spPr>
          <a:xfrm>
            <a:off x="0" y="0"/>
            <a:ext cx="9404198" cy="6858000"/>
          </a:xfrm>
          <a:prstGeom prst="rect">
            <a:avLst/>
          </a:prstGeom>
          <a:solidFill>
            <a:srgbClr val="9EC3DE">
              <a:alpha val="2978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31EA9BD6-12CF-DF4A-855E-36426824A198}"/>
              </a:ext>
            </a:extLst>
          </p:cNvPr>
          <p:cNvSpPr txBox="1"/>
          <p:nvPr/>
        </p:nvSpPr>
        <p:spPr>
          <a:xfrm>
            <a:off x="539999" y="540000"/>
            <a:ext cx="4283928" cy="1070140"/>
          </a:xfrm>
          <a:prstGeom prst="rect">
            <a:avLst/>
          </a:prstGeom>
          <a:noFill/>
        </p:spPr>
        <p:txBody>
          <a:bodyPr wrap="square" lIns="0" tIns="0" rIns="0" bIns="0" rtlCol="0">
            <a:noAutofit/>
          </a:bodyPr>
          <a:lstStyle/>
          <a:p>
            <a:pPr>
              <a:lnSpc>
                <a:spcPts val="4000"/>
              </a:lnSpc>
            </a:pPr>
            <a:r>
              <a:rPr lang="en-GB" sz="4400" b="1" spc="-120" dirty="0">
                <a:solidFill>
                  <a:srgbClr val="002D59"/>
                </a:solidFill>
                <a:latin typeface="Calibri Light" panose="020F0302020204030204" pitchFamily="34" charset="0"/>
                <a:cs typeface="Calibri Light" panose="020F0302020204030204" pitchFamily="34" charset="0"/>
              </a:rPr>
              <a:t>Supporting</a:t>
            </a:r>
            <a:r>
              <a:rPr lang="en-GB" sz="4000" b="1" spc="-120" dirty="0">
                <a:solidFill>
                  <a:srgbClr val="002D59"/>
                </a:solidFill>
                <a:latin typeface="Calibri Light" panose="020F0302020204030204" pitchFamily="34" charset="0"/>
                <a:cs typeface="Calibri Light" panose="020F0302020204030204" pitchFamily="34" charset="0"/>
              </a:rPr>
              <a:t> families</a:t>
            </a:r>
            <a:endParaRPr lang="en-US" sz="1600" b="1" spc="-120" dirty="0">
              <a:solidFill>
                <a:srgbClr val="002D59"/>
              </a:solidFill>
              <a:latin typeface="Calibri Light" panose="020F0302020204030204" pitchFamily="34" charset="0"/>
              <a:cs typeface="Calibri Light" panose="020F0302020204030204" pitchFamily="34" charset="0"/>
            </a:endParaRPr>
          </a:p>
        </p:txBody>
      </p:sp>
      <p:sp>
        <p:nvSpPr>
          <p:cNvPr id="44" name="TextBox 43">
            <a:extLst>
              <a:ext uri="{FF2B5EF4-FFF2-40B4-BE49-F238E27FC236}">
                <a16:creationId xmlns:a16="http://schemas.microsoft.com/office/drawing/2014/main" id="{5850D690-ACE1-3549-8C6A-0F5C5EBDC747}"/>
              </a:ext>
            </a:extLst>
          </p:cNvPr>
          <p:cNvSpPr txBox="1"/>
          <p:nvPr/>
        </p:nvSpPr>
        <p:spPr>
          <a:xfrm>
            <a:off x="540000" y="1832074"/>
            <a:ext cx="5352632" cy="1256771"/>
          </a:xfrm>
          <a:prstGeom prst="rect">
            <a:avLst/>
          </a:prstGeom>
          <a:noFill/>
        </p:spPr>
        <p:txBody>
          <a:bodyPr wrap="square" lIns="0" tIns="0" rIns="0" bIns="0" rtlCol="0">
            <a:noAutofit/>
          </a:bodyPr>
          <a:lstStyle/>
          <a:p>
            <a:r>
              <a:rPr lang="en-GB" sz="2800" b="1" dirty="0">
                <a:solidFill>
                  <a:srgbClr val="002D59"/>
                </a:solidFill>
                <a:latin typeface="Calibri Light" panose="020F0302020204030204" pitchFamily="34" charset="0"/>
                <a:cs typeface="Calibri Light" panose="020F0302020204030204" pitchFamily="34" charset="0"/>
              </a:rPr>
              <a:t>Working collaboratively to increase families with two working adults in the armed forces community</a:t>
            </a:r>
            <a:endParaRPr lang="en-GB" sz="2800" b="1" dirty="0">
              <a:solidFill>
                <a:srgbClr val="002D59"/>
              </a:solidFill>
              <a:latin typeface="Calibri Light" panose="020F0302020204030204" pitchFamily="34" charset="0"/>
              <a:ea typeface="Verdana" panose="020B0604030504040204" pitchFamily="34" charset="0"/>
              <a:cs typeface="Calibri Light" panose="020F0302020204030204" pitchFamily="34" charset="0"/>
            </a:endParaRPr>
          </a:p>
        </p:txBody>
      </p:sp>
      <p:cxnSp>
        <p:nvCxnSpPr>
          <p:cNvPr id="47" name="Straight Connector 46">
            <a:extLst>
              <a:ext uri="{FF2B5EF4-FFF2-40B4-BE49-F238E27FC236}">
                <a16:creationId xmlns:a16="http://schemas.microsoft.com/office/drawing/2014/main" id="{F99F6FB5-BA03-AE41-A4D5-5A988EBC1889}"/>
              </a:ext>
            </a:extLst>
          </p:cNvPr>
          <p:cNvCxnSpPr>
            <a:cxnSpLocks/>
          </p:cNvCxnSpPr>
          <p:nvPr/>
        </p:nvCxnSpPr>
        <p:spPr>
          <a:xfrm>
            <a:off x="540000" y="1370428"/>
            <a:ext cx="1056044" cy="0"/>
          </a:xfrm>
          <a:prstGeom prst="line">
            <a:avLst/>
          </a:prstGeom>
          <a:ln w="101600">
            <a:solidFill>
              <a:srgbClr val="9EC3DE"/>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5FC2231-20EC-4B41-B685-B72872199B53}"/>
              </a:ext>
            </a:extLst>
          </p:cNvPr>
          <p:cNvSpPr txBox="1"/>
          <p:nvPr/>
        </p:nvSpPr>
        <p:spPr>
          <a:xfrm>
            <a:off x="2529320" y="3691401"/>
            <a:ext cx="3363312" cy="885764"/>
          </a:xfrm>
          <a:prstGeom prst="rect">
            <a:avLst/>
          </a:prstGeom>
          <a:noFill/>
        </p:spPr>
        <p:txBody>
          <a:bodyPr wrap="square" lIns="0" tIns="0" rIns="0" bIns="0" rtlCol="0">
            <a:noAutofit/>
          </a:bodyPr>
          <a:lstStyle/>
          <a:p>
            <a:r>
              <a:rPr lang="en-GB" sz="4800" b="1" dirty="0">
                <a:solidFill>
                  <a:srgbClr val="002D59"/>
                </a:solidFill>
              </a:rPr>
              <a:t>94% </a:t>
            </a:r>
          </a:p>
          <a:p>
            <a:r>
              <a:rPr lang="en-GB" sz="1600" dirty="0">
                <a:solidFill>
                  <a:srgbClr val="002D59"/>
                </a:solidFill>
                <a:latin typeface="+mj-lt"/>
              </a:rPr>
              <a:t>increased their </a:t>
            </a:r>
          </a:p>
          <a:p>
            <a:r>
              <a:rPr lang="en-GB" sz="1600" dirty="0">
                <a:solidFill>
                  <a:srgbClr val="002D59"/>
                </a:solidFill>
                <a:latin typeface="+mj-lt"/>
              </a:rPr>
              <a:t>job search skills</a:t>
            </a:r>
          </a:p>
          <a:p>
            <a:endParaRPr lang="en-GB" sz="1600" dirty="0">
              <a:solidFill>
                <a:srgbClr val="002D59"/>
              </a:solidFill>
              <a:latin typeface="+mj-lt"/>
            </a:endParaRPr>
          </a:p>
          <a:p>
            <a:r>
              <a:rPr lang="en-GB" sz="4800" b="1" dirty="0">
                <a:solidFill>
                  <a:srgbClr val="002D59"/>
                </a:solidFill>
              </a:rPr>
              <a:t>78% </a:t>
            </a:r>
          </a:p>
          <a:p>
            <a:r>
              <a:rPr lang="en-GB" sz="1600" dirty="0">
                <a:solidFill>
                  <a:srgbClr val="002D59"/>
                </a:solidFill>
                <a:latin typeface="+mj-lt"/>
              </a:rPr>
              <a:t>of Families Programme clients</a:t>
            </a:r>
            <a:br>
              <a:rPr lang="en-GB" sz="1600" dirty="0">
                <a:solidFill>
                  <a:srgbClr val="002D59"/>
                </a:solidFill>
                <a:latin typeface="+mj-lt"/>
              </a:rPr>
            </a:br>
            <a:r>
              <a:rPr lang="en-GB" sz="1600" dirty="0">
                <a:solidFill>
                  <a:srgbClr val="002D59"/>
                </a:solidFill>
                <a:latin typeface="+mj-lt"/>
              </a:rPr>
              <a:t>were supported into jobs</a:t>
            </a:r>
            <a:br>
              <a:rPr lang="en-GB" sz="1600" dirty="0">
                <a:solidFill>
                  <a:srgbClr val="002D59"/>
                </a:solidFill>
                <a:latin typeface="+mj-lt"/>
              </a:rPr>
            </a:br>
            <a:endParaRPr lang="en-GB" sz="1600" dirty="0">
              <a:solidFill>
                <a:srgbClr val="002D59"/>
              </a:solidFill>
              <a:latin typeface="+mj-lt"/>
            </a:endParaRPr>
          </a:p>
          <a:p>
            <a:endParaRPr lang="en-GB" sz="1600" dirty="0">
              <a:solidFill>
                <a:srgbClr val="002D59"/>
              </a:solidFill>
              <a:latin typeface="+mj-lt"/>
            </a:endParaRPr>
          </a:p>
        </p:txBody>
      </p:sp>
      <p:sp>
        <p:nvSpPr>
          <p:cNvPr id="6" name="Slide Number Placeholder 5">
            <a:extLst>
              <a:ext uri="{FF2B5EF4-FFF2-40B4-BE49-F238E27FC236}">
                <a16:creationId xmlns:a16="http://schemas.microsoft.com/office/drawing/2014/main" id="{28CF0D2D-40E7-6546-AA42-39FC4D35E174}"/>
              </a:ext>
            </a:extLst>
          </p:cNvPr>
          <p:cNvSpPr>
            <a:spLocks noGrp="1"/>
          </p:cNvSpPr>
          <p:nvPr>
            <p:ph type="sldNum" sz="quarter" idx="12"/>
          </p:nvPr>
        </p:nvSpPr>
        <p:spPr>
          <a:xfrm>
            <a:off x="8892000" y="6357600"/>
            <a:ext cx="2743200" cy="365125"/>
          </a:xfrm>
        </p:spPr>
        <p:txBody>
          <a:bodyPr lIns="0" tIns="0" rIns="0" bIns="0"/>
          <a:lstStyle/>
          <a:p>
            <a:fld id="{9958B2E1-0E1D-A941-9AA4-8601EE39E211}" type="slidenum">
              <a:rPr lang="en-US" smtClean="0">
                <a:solidFill>
                  <a:schemeClr val="bg1"/>
                </a:solidFill>
              </a:rPr>
              <a:t>13</a:t>
            </a:fld>
            <a:endParaRPr lang="en-US" dirty="0">
              <a:solidFill>
                <a:schemeClr val="bg1"/>
              </a:solidFill>
            </a:endParaRPr>
          </a:p>
        </p:txBody>
      </p:sp>
      <p:sp>
        <p:nvSpPr>
          <p:cNvPr id="16" name="TextBox 15">
            <a:extLst>
              <a:ext uri="{FF2B5EF4-FFF2-40B4-BE49-F238E27FC236}">
                <a16:creationId xmlns:a16="http://schemas.microsoft.com/office/drawing/2014/main" id="{271F1555-8BDC-764A-86A4-1F3B3D8BCADB}"/>
              </a:ext>
            </a:extLst>
          </p:cNvPr>
          <p:cNvSpPr txBox="1"/>
          <p:nvPr/>
        </p:nvSpPr>
        <p:spPr>
          <a:xfrm>
            <a:off x="539999" y="3823582"/>
            <a:ext cx="1708446" cy="2431862"/>
          </a:xfrm>
          <a:prstGeom prst="rect">
            <a:avLst/>
          </a:prstGeom>
          <a:noFill/>
        </p:spPr>
        <p:txBody>
          <a:bodyPr wrap="square" lIns="0" tIns="0" rIns="0" bIns="0" rtlCol="0">
            <a:noAutofit/>
          </a:bodyPr>
          <a:lstStyle/>
          <a:p>
            <a:r>
              <a:rPr lang="en-GB" sz="1600" dirty="0">
                <a:solidFill>
                  <a:srgbClr val="002D59"/>
                </a:solidFill>
                <a:latin typeface="Calibri Light" panose="020F0302020204030204" pitchFamily="34" charset="0"/>
                <a:cs typeface="Calibri Light" panose="020F0302020204030204" pitchFamily="34" charset="0"/>
              </a:rPr>
              <a:t>Our Families </a:t>
            </a:r>
            <a:br>
              <a:rPr lang="en-GB" sz="1600" dirty="0">
                <a:solidFill>
                  <a:srgbClr val="002D59"/>
                </a:solidFill>
                <a:latin typeface="Calibri Light" panose="020F0302020204030204" pitchFamily="34" charset="0"/>
                <a:cs typeface="Calibri Light" panose="020F0302020204030204" pitchFamily="34" charset="0"/>
              </a:rPr>
            </a:br>
            <a:r>
              <a:rPr lang="en-GB" sz="1600" dirty="0">
                <a:solidFill>
                  <a:srgbClr val="002D59"/>
                </a:solidFill>
                <a:latin typeface="Calibri Light" panose="020F0302020204030204" pitchFamily="34" charset="0"/>
                <a:cs typeface="Calibri Light" panose="020F0302020204030204" pitchFamily="34" charset="0"/>
              </a:rPr>
              <a:t>advisors supported </a:t>
            </a:r>
          </a:p>
          <a:p>
            <a:r>
              <a:rPr lang="en-GB" sz="2400" b="1" dirty="0">
                <a:solidFill>
                  <a:srgbClr val="002D59"/>
                </a:solidFill>
                <a:cs typeface="Calibri Light" panose="020F0302020204030204" pitchFamily="34" charset="0"/>
              </a:rPr>
              <a:t>370 spouses, partners </a:t>
            </a:r>
            <a:br>
              <a:rPr lang="en-GB" sz="2400" b="1" dirty="0">
                <a:solidFill>
                  <a:srgbClr val="002D59"/>
                </a:solidFill>
                <a:cs typeface="Calibri Light" panose="020F0302020204030204" pitchFamily="34" charset="0"/>
              </a:rPr>
            </a:br>
            <a:r>
              <a:rPr lang="en-GB" sz="2400" b="1" dirty="0">
                <a:solidFill>
                  <a:srgbClr val="002D59"/>
                </a:solidFill>
                <a:cs typeface="Calibri Light" panose="020F0302020204030204" pitchFamily="34" charset="0"/>
              </a:rPr>
              <a:t>and widows</a:t>
            </a:r>
          </a:p>
        </p:txBody>
      </p:sp>
      <p:sp>
        <p:nvSpPr>
          <p:cNvPr id="28" name="Rectangle 27">
            <a:extLst>
              <a:ext uri="{FF2B5EF4-FFF2-40B4-BE49-F238E27FC236}">
                <a16:creationId xmlns:a16="http://schemas.microsoft.com/office/drawing/2014/main" id="{2340E6AA-985D-9841-ABF8-0F2199F6540D}"/>
              </a:ext>
            </a:extLst>
          </p:cNvPr>
          <p:cNvSpPr/>
          <p:nvPr/>
        </p:nvSpPr>
        <p:spPr>
          <a:xfrm>
            <a:off x="5241852" y="3805334"/>
            <a:ext cx="4431165" cy="2610776"/>
          </a:xfrm>
          <a:prstGeom prst="rect">
            <a:avLst/>
          </a:prstGeom>
          <a:solidFill>
            <a:srgbClr val="9E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71F0D9D8-4E6F-1E4F-99CB-6A725BA4DC68}"/>
              </a:ext>
            </a:extLst>
          </p:cNvPr>
          <p:cNvSpPr txBox="1"/>
          <p:nvPr/>
        </p:nvSpPr>
        <p:spPr>
          <a:xfrm>
            <a:off x="5492246" y="4067194"/>
            <a:ext cx="2610304" cy="2222091"/>
          </a:xfrm>
          <a:prstGeom prst="rect">
            <a:avLst/>
          </a:prstGeom>
          <a:noFill/>
        </p:spPr>
        <p:txBody>
          <a:bodyPr wrap="square" lIns="0" tIns="0" rIns="0" bIns="0" rtlCol="0">
            <a:noAutofit/>
          </a:bodyPr>
          <a:lstStyle/>
          <a:p>
            <a:r>
              <a:rPr lang="en-GB" sz="1400" dirty="0">
                <a:solidFill>
                  <a:srgbClr val="002D59"/>
                </a:solidFill>
                <a:latin typeface="+mj-lt"/>
              </a:rPr>
              <a:t>       My advisor made me realise there were places offering help </a:t>
            </a:r>
            <a:br>
              <a:rPr lang="en-GB" sz="1400" dirty="0">
                <a:solidFill>
                  <a:srgbClr val="002D59"/>
                </a:solidFill>
                <a:latin typeface="+mj-lt"/>
              </a:rPr>
            </a:br>
            <a:r>
              <a:rPr lang="en-GB" sz="1400" dirty="0">
                <a:solidFill>
                  <a:srgbClr val="002D59"/>
                </a:solidFill>
                <a:latin typeface="+mj-lt"/>
              </a:rPr>
              <a:t>that I never knew existed. She introduced me to the Royal British Legion for funding and now I’m taking a night class. I don’t know how I could ever repay RFEA.</a:t>
            </a:r>
            <a:br>
              <a:rPr lang="en-GB" sz="1400" dirty="0">
                <a:solidFill>
                  <a:srgbClr val="002D59"/>
                </a:solidFill>
                <a:latin typeface="+mj-lt"/>
              </a:rPr>
            </a:br>
            <a:br>
              <a:rPr lang="en-GB" sz="1400" b="1" dirty="0">
                <a:solidFill>
                  <a:srgbClr val="002D59"/>
                </a:solidFill>
                <a:latin typeface="+mj-lt"/>
              </a:rPr>
            </a:br>
            <a:r>
              <a:rPr lang="en-GB" sz="1400" b="1" dirty="0">
                <a:solidFill>
                  <a:srgbClr val="002D59"/>
                </a:solidFill>
              </a:rPr>
              <a:t>Senorita</a:t>
            </a:r>
            <a:r>
              <a:rPr lang="en-GB" sz="1400" b="1" dirty="0">
                <a:solidFill>
                  <a:srgbClr val="002D59"/>
                </a:solidFill>
                <a:latin typeface="+mj-lt"/>
              </a:rPr>
              <a:t>, </a:t>
            </a:r>
            <a:r>
              <a:rPr lang="en-GB" sz="1400" dirty="0">
                <a:solidFill>
                  <a:srgbClr val="002D59"/>
                </a:solidFill>
                <a:latin typeface="+mj-lt"/>
              </a:rPr>
              <a:t>now working part-time </a:t>
            </a:r>
            <a:br>
              <a:rPr lang="en-GB" sz="1400" dirty="0">
                <a:solidFill>
                  <a:srgbClr val="002D59"/>
                </a:solidFill>
                <a:latin typeface="+mj-lt"/>
              </a:rPr>
            </a:br>
            <a:r>
              <a:rPr lang="en-GB" sz="1400" dirty="0">
                <a:solidFill>
                  <a:srgbClr val="002D59"/>
                </a:solidFill>
                <a:latin typeface="+mj-lt"/>
              </a:rPr>
              <a:t>while studying</a:t>
            </a:r>
          </a:p>
        </p:txBody>
      </p:sp>
      <p:pic>
        <p:nvPicPr>
          <p:cNvPr id="17" name="Graphic 16">
            <a:extLst>
              <a:ext uri="{FF2B5EF4-FFF2-40B4-BE49-F238E27FC236}">
                <a16:creationId xmlns:a16="http://schemas.microsoft.com/office/drawing/2014/main" id="{F84B9E4C-FDCE-FC44-A0DC-F76315F1A53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96828" y="4065416"/>
            <a:ext cx="220598" cy="147066"/>
          </a:xfrm>
          <a:prstGeom prst="rect">
            <a:avLst/>
          </a:prstGeom>
        </p:spPr>
      </p:pic>
      <p:pic>
        <p:nvPicPr>
          <p:cNvPr id="18" name="Graphic 17">
            <a:extLst>
              <a:ext uri="{FF2B5EF4-FFF2-40B4-BE49-F238E27FC236}">
                <a16:creationId xmlns:a16="http://schemas.microsoft.com/office/drawing/2014/main" id="{1620915E-8C07-954C-95EE-F990A6904A5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7584309" y="5341517"/>
            <a:ext cx="220598" cy="147066"/>
          </a:xfrm>
          <a:prstGeom prst="rect">
            <a:avLst/>
          </a:prstGeom>
        </p:spPr>
      </p:pic>
      <p:pic>
        <p:nvPicPr>
          <p:cNvPr id="8" name="Picture 7">
            <a:extLst>
              <a:ext uri="{FF2B5EF4-FFF2-40B4-BE49-F238E27FC236}">
                <a16:creationId xmlns:a16="http://schemas.microsoft.com/office/drawing/2014/main" id="{E4AF595F-3359-1E4D-979B-73B205CEC7F2}"/>
              </a:ext>
            </a:extLst>
          </p:cNvPr>
          <p:cNvPicPr>
            <a:picLocks noChangeAspect="1"/>
          </p:cNvPicPr>
          <p:nvPr/>
        </p:nvPicPr>
        <p:blipFill rotWithShape="1">
          <a:blip r:embed="rId7"/>
          <a:srcRect t="4211" r="12827"/>
          <a:stretch/>
        </p:blipFill>
        <p:spPr>
          <a:xfrm>
            <a:off x="8031223" y="0"/>
            <a:ext cx="4160777" cy="6858000"/>
          </a:xfrm>
          <a:prstGeom prst="rect">
            <a:avLst/>
          </a:prstGeom>
        </p:spPr>
      </p:pic>
    </p:spTree>
    <p:extLst>
      <p:ext uri="{BB962C8B-B14F-4D97-AF65-F5344CB8AC3E}">
        <p14:creationId xmlns:p14="http://schemas.microsoft.com/office/powerpoint/2010/main" val="17389215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6082EC2-6087-4443-A91A-CC8C40188D6D}"/>
              </a:ext>
            </a:extLst>
          </p:cNvPr>
          <p:cNvSpPr/>
          <p:nvPr/>
        </p:nvSpPr>
        <p:spPr>
          <a:xfrm>
            <a:off x="150" y="8270"/>
            <a:ext cx="3801513" cy="1124712"/>
          </a:xfrm>
          <a:prstGeom prst="rect">
            <a:avLst/>
          </a:prstGeom>
          <a:solidFill>
            <a:srgbClr val="CAE3E9">
              <a:alpha val="2978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E8EF70C7-F857-144A-BDA2-10E4BBB3890A}"/>
              </a:ext>
            </a:extLst>
          </p:cNvPr>
          <p:cNvSpPr/>
          <p:nvPr/>
        </p:nvSpPr>
        <p:spPr>
          <a:xfrm>
            <a:off x="5504565" y="3841435"/>
            <a:ext cx="4105750" cy="2485593"/>
          </a:xfrm>
          <a:prstGeom prst="rect">
            <a:avLst/>
          </a:prstGeom>
          <a:solidFill>
            <a:srgbClr val="CA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7" name="Straight Connector 46">
            <a:extLst>
              <a:ext uri="{FF2B5EF4-FFF2-40B4-BE49-F238E27FC236}">
                <a16:creationId xmlns:a16="http://schemas.microsoft.com/office/drawing/2014/main" id="{F99F6FB5-BA03-AE41-A4D5-5A988EBC1889}"/>
              </a:ext>
            </a:extLst>
          </p:cNvPr>
          <p:cNvCxnSpPr>
            <a:cxnSpLocks/>
          </p:cNvCxnSpPr>
          <p:nvPr/>
        </p:nvCxnSpPr>
        <p:spPr>
          <a:xfrm>
            <a:off x="540000" y="2150779"/>
            <a:ext cx="1056044" cy="0"/>
          </a:xfrm>
          <a:prstGeom prst="line">
            <a:avLst/>
          </a:prstGeom>
          <a:ln w="101600">
            <a:solidFill>
              <a:srgbClr val="B7CEC4"/>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5FC2231-20EC-4B41-B685-B72872199B53}"/>
              </a:ext>
            </a:extLst>
          </p:cNvPr>
          <p:cNvSpPr txBox="1"/>
          <p:nvPr/>
        </p:nvSpPr>
        <p:spPr>
          <a:xfrm>
            <a:off x="577894" y="4083175"/>
            <a:ext cx="1761191" cy="2029596"/>
          </a:xfrm>
          <a:prstGeom prst="rect">
            <a:avLst/>
          </a:prstGeom>
          <a:noFill/>
        </p:spPr>
        <p:txBody>
          <a:bodyPr wrap="square" lIns="0" tIns="0" rIns="0" bIns="0" rtlCol="0">
            <a:noAutofit/>
          </a:bodyPr>
          <a:lstStyle/>
          <a:p>
            <a:r>
              <a:rPr lang="en-GB" dirty="0" err="1">
                <a:solidFill>
                  <a:srgbClr val="005A4E"/>
                </a:solidFill>
                <a:latin typeface="+mj-lt"/>
              </a:rPr>
              <a:t>TechVets</a:t>
            </a:r>
            <a:r>
              <a:rPr lang="en-GB" dirty="0">
                <a:solidFill>
                  <a:srgbClr val="005A4E"/>
                </a:solidFill>
                <a:latin typeface="+mj-lt"/>
              </a:rPr>
              <a:t> supported     </a:t>
            </a:r>
          </a:p>
          <a:p>
            <a:r>
              <a:rPr lang="en-GB" sz="4800" b="1" dirty="0">
                <a:solidFill>
                  <a:srgbClr val="005A4E"/>
                </a:solidFill>
              </a:rPr>
              <a:t>3,084 </a:t>
            </a:r>
            <a:br>
              <a:rPr lang="en-GB" sz="4800" b="1" dirty="0">
                <a:solidFill>
                  <a:srgbClr val="005A4E"/>
                </a:solidFill>
              </a:rPr>
            </a:br>
            <a:endParaRPr lang="en-GB" sz="4800" b="1" dirty="0">
              <a:solidFill>
                <a:srgbClr val="005A4E"/>
              </a:solidFill>
            </a:endParaRPr>
          </a:p>
        </p:txBody>
      </p:sp>
      <p:sp>
        <p:nvSpPr>
          <p:cNvPr id="6" name="Slide Number Placeholder 5">
            <a:extLst>
              <a:ext uri="{FF2B5EF4-FFF2-40B4-BE49-F238E27FC236}">
                <a16:creationId xmlns:a16="http://schemas.microsoft.com/office/drawing/2014/main" id="{28CF0D2D-40E7-6546-AA42-39FC4D35E174}"/>
              </a:ext>
            </a:extLst>
          </p:cNvPr>
          <p:cNvSpPr>
            <a:spLocks noGrp="1"/>
          </p:cNvSpPr>
          <p:nvPr>
            <p:ph type="sldNum" sz="quarter" idx="12"/>
          </p:nvPr>
        </p:nvSpPr>
        <p:spPr>
          <a:xfrm>
            <a:off x="8892000" y="6357600"/>
            <a:ext cx="2743200" cy="365125"/>
          </a:xfrm>
        </p:spPr>
        <p:txBody>
          <a:bodyPr lIns="0" tIns="0" rIns="0" bIns="0"/>
          <a:lstStyle/>
          <a:p>
            <a:fld id="{9958B2E1-0E1D-A941-9AA4-8601EE39E211}" type="slidenum">
              <a:rPr lang="en-US" smtClean="0">
                <a:solidFill>
                  <a:schemeClr val="bg1"/>
                </a:solidFill>
              </a:rPr>
              <a:t>14</a:t>
            </a:fld>
            <a:endParaRPr lang="en-US" dirty="0">
              <a:solidFill>
                <a:schemeClr val="bg1"/>
              </a:solidFill>
            </a:endParaRPr>
          </a:p>
        </p:txBody>
      </p:sp>
      <p:sp>
        <p:nvSpPr>
          <p:cNvPr id="18" name="TextBox 17">
            <a:extLst>
              <a:ext uri="{FF2B5EF4-FFF2-40B4-BE49-F238E27FC236}">
                <a16:creationId xmlns:a16="http://schemas.microsoft.com/office/drawing/2014/main" id="{53202482-A31F-EA44-8194-77978CA37B78}"/>
              </a:ext>
            </a:extLst>
          </p:cNvPr>
          <p:cNvSpPr txBox="1"/>
          <p:nvPr/>
        </p:nvSpPr>
        <p:spPr>
          <a:xfrm>
            <a:off x="5790696" y="4115881"/>
            <a:ext cx="2610304" cy="1997940"/>
          </a:xfrm>
          <a:prstGeom prst="rect">
            <a:avLst/>
          </a:prstGeom>
          <a:noFill/>
        </p:spPr>
        <p:txBody>
          <a:bodyPr wrap="square" lIns="0" tIns="0" rIns="0" bIns="0" rtlCol="0">
            <a:noAutofit/>
          </a:bodyPr>
          <a:lstStyle/>
          <a:p>
            <a:r>
              <a:rPr lang="en-GB" sz="1400" dirty="0">
                <a:solidFill>
                  <a:srgbClr val="005A4E"/>
                </a:solidFill>
                <a:latin typeface="+mj-lt"/>
              </a:rPr>
              <a:t>      RFEA has been a solid rock for me since I contacted them. They recommended me to </a:t>
            </a:r>
            <a:r>
              <a:rPr lang="en-GB" sz="1400" dirty="0" err="1">
                <a:solidFill>
                  <a:srgbClr val="005A4E"/>
                </a:solidFill>
                <a:latin typeface="+mj-lt"/>
              </a:rPr>
              <a:t>TechVets</a:t>
            </a:r>
            <a:r>
              <a:rPr lang="en-GB" sz="1400" dirty="0">
                <a:solidFill>
                  <a:srgbClr val="005A4E"/>
                </a:solidFill>
                <a:latin typeface="+mj-lt"/>
              </a:rPr>
              <a:t> which has also helped me greatly</a:t>
            </a:r>
          </a:p>
          <a:p>
            <a:r>
              <a:rPr lang="en-GB" sz="1400" dirty="0">
                <a:solidFill>
                  <a:srgbClr val="005A4E"/>
                </a:solidFill>
                <a:latin typeface="+mj-lt"/>
              </a:rPr>
              <a:t> as I get access to unlimited labs </a:t>
            </a:r>
          </a:p>
          <a:p>
            <a:r>
              <a:rPr lang="en-GB" sz="1400" dirty="0">
                <a:solidFill>
                  <a:srgbClr val="005A4E"/>
                </a:solidFill>
                <a:latin typeface="+mj-lt"/>
              </a:rPr>
              <a:t>and resources. </a:t>
            </a:r>
          </a:p>
          <a:p>
            <a:br>
              <a:rPr lang="en-GB" sz="1400" dirty="0">
                <a:solidFill>
                  <a:srgbClr val="005A4E"/>
                </a:solidFill>
                <a:latin typeface="+mj-lt"/>
              </a:rPr>
            </a:br>
            <a:r>
              <a:rPr lang="en-GB" sz="1400" b="1" dirty="0">
                <a:solidFill>
                  <a:srgbClr val="005A4E"/>
                </a:solidFill>
              </a:rPr>
              <a:t>Daniel</a:t>
            </a:r>
            <a:r>
              <a:rPr lang="en-GB" sz="1400" dirty="0">
                <a:solidFill>
                  <a:srgbClr val="005A4E"/>
                </a:solidFill>
                <a:latin typeface="+mj-lt"/>
              </a:rPr>
              <a:t>, now training for a career </a:t>
            </a:r>
            <a:br>
              <a:rPr lang="en-GB" sz="1400" dirty="0">
                <a:solidFill>
                  <a:srgbClr val="005A4E"/>
                </a:solidFill>
                <a:latin typeface="+mj-lt"/>
              </a:rPr>
            </a:br>
            <a:r>
              <a:rPr lang="en-GB" sz="1400" dirty="0">
                <a:solidFill>
                  <a:srgbClr val="005A4E"/>
                </a:solidFill>
                <a:latin typeface="+mj-lt"/>
              </a:rPr>
              <a:t>in cyber security</a:t>
            </a:r>
          </a:p>
        </p:txBody>
      </p:sp>
      <p:sp>
        <p:nvSpPr>
          <p:cNvPr id="28" name="TextBox 27">
            <a:extLst>
              <a:ext uri="{FF2B5EF4-FFF2-40B4-BE49-F238E27FC236}">
                <a16:creationId xmlns:a16="http://schemas.microsoft.com/office/drawing/2014/main" id="{5D11CFA1-B7BE-2C41-8871-4500422F31E0}"/>
              </a:ext>
            </a:extLst>
          </p:cNvPr>
          <p:cNvSpPr txBox="1"/>
          <p:nvPr/>
        </p:nvSpPr>
        <p:spPr>
          <a:xfrm>
            <a:off x="2607904" y="4080022"/>
            <a:ext cx="2758372" cy="885764"/>
          </a:xfrm>
          <a:prstGeom prst="rect">
            <a:avLst/>
          </a:prstGeom>
          <a:noFill/>
        </p:spPr>
        <p:txBody>
          <a:bodyPr wrap="square" lIns="0" tIns="0" rIns="0" bIns="0" rtlCol="0">
            <a:noAutofit/>
          </a:bodyPr>
          <a:lstStyle/>
          <a:p>
            <a:r>
              <a:rPr lang="en-GB" dirty="0">
                <a:solidFill>
                  <a:srgbClr val="005A4E"/>
                </a:solidFill>
                <a:latin typeface="+mj-lt"/>
              </a:rPr>
              <a:t>Each </a:t>
            </a:r>
            <a:r>
              <a:rPr lang="en-GB" dirty="0" err="1">
                <a:solidFill>
                  <a:srgbClr val="005A4E"/>
                </a:solidFill>
                <a:latin typeface="+mj-lt"/>
              </a:rPr>
              <a:t>TechVets</a:t>
            </a:r>
            <a:r>
              <a:rPr lang="en-GB" dirty="0">
                <a:solidFill>
                  <a:srgbClr val="005A4E"/>
                </a:solidFill>
                <a:latin typeface="+mj-lt"/>
              </a:rPr>
              <a:t> client </a:t>
            </a:r>
            <a:br>
              <a:rPr lang="en-GB" dirty="0">
                <a:solidFill>
                  <a:srgbClr val="005A4E"/>
                </a:solidFill>
                <a:latin typeface="+mj-lt"/>
              </a:rPr>
            </a:br>
            <a:r>
              <a:rPr lang="en-GB" dirty="0">
                <a:solidFill>
                  <a:srgbClr val="005A4E"/>
                </a:solidFill>
                <a:latin typeface="+mj-lt"/>
              </a:rPr>
              <a:t>receives free training up </a:t>
            </a:r>
            <a:br>
              <a:rPr lang="en-GB" dirty="0">
                <a:solidFill>
                  <a:srgbClr val="005A4E"/>
                </a:solidFill>
                <a:latin typeface="+mj-lt"/>
              </a:rPr>
            </a:br>
            <a:r>
              <a:rPr lang="en-GB" dirty="0">
                <a:solidFill>
                  <a:srgbClr val="005A4E"/>
                </a:solidFill>
                <a:latin typeface="+mj-lt"/>
              </a:rPr>
              <a:t>to a value of </a:t>
            </a:r>
            <a:r>
              <a:rPr lang="en-GB" b="1" dirty="0">
                <a:solidFill>
                  <a:srgbClr val="005A4E"/>
                </a:solidFill>
              </a:rPr>
              <a:t>£25,000</a:t>
            </a:r>
          </a:p>
          <a:p>
            <a:endParaRPr lang="en-GB" b="1" dirty="0">
              <a:solidFill>
                <a:srgbClr val="005A4E"/>
              </a:solidFill>
              <a:latin typeface="+mj-lt"/>
            </a:endParaRPr>
          </a:p>
          <a:p>
            <a:r>
              <a:rPr lang="en-GB" dirty="0">
                <a:solidFill>
                  <a:srgbClr val="005A4E"/>
                </a:solidFill>
                <a:latin typeface="+mj-lt"/>
              </a:rPr>
              <a:t>The average income of a successful </a:t>
            </a:r>
            <a:r>
              <a:rPr lang="en-GB" dirty="0" err="1">
                <a:solidFill>
                  <a:srgbClr val="005A4E"/>
                </a:solidFill>
                <a:latin typeface="+mj-lt"/>
              </a:rPr>
              <a:t>TechVets</a:t>
            </a:r>
            <a:r>
              <a:rPr lang="en-GB" dirty="0">
                <a:solidFill>
                  <a:srgbClr val="005A4E"/>
                </a:solidFill>
                <a:latin typeface="+mj-lt"/>
              </a:rPr>
              <a:t> client </a:t>
            </a:r>
            <a:br>
              <a:rPr lang="en-GB" dirty="0">
                <a:solidFill>
                  <a:srgbClr val="005A4E"/>
                </a:solidFill>
                <a:latin typeface="+mj-lt"/>
              </a:rPr>
            </a:br>
            <a:r>
              <a:rPr lang="en-GB" dirty="0">
                <a:solidFill>
                  <a:srgbClr val="005A4E"/>
                </a:solidFill>
                <a:latin typeface="+mj-lt"/>
              </a:rPr>
              <a:t>is over </a:t>
            </a:r>
            <a:r>
              <a:rPr lang="en-GB" b="1" dirty="0">
                <a:solidFill>
                  <a:srgbClr val="005A4E"/>
                </a:solidFill>
              </a:rPr>
              <a:t>£44k</a:t>
            </a:r>
          </a:p>
        </p:txBody>
      </p:sp>
      <p:sp>
        <p:nvSpPr>
          <p:cNvPr id="29" name="TextBox 28">
            <a:extLst>
              <a:ext uri="{FF2B5EF4-FFF2-40B4-BE49-F238E27FC236}">
                <a16:creationId xmlns:a16="http://schemas.microsoft.com/office/drawing/2014/main" id="{4DFCC3E5-C253-D347-9CE2-7F79E5A49C3C}"/>
              </a:ext>
            </a:extLst>
          </p:cNvPr>
          <p:cNvSpPr txBox="1"/>
          <p:nvPr/>
        </p:nvSpPr>
        <p:spPr>
          <a:xfrm>
            <a:off x="577894" y="5380725"/>
            <a:ext cx="1761191" cy="2029596"/>
          </a:xfrm>
          <a:prstGeom prst="rect">
            <a:avLst/>
          </a:prstGeom>
          <a:noFill/>
        </p:spPr>
        <p:txBody>
          <a:bodyPr wrap="square" lIns="0" tIns="0" rIns="0" bIns="0" rtlCol="0">
            <a:noAutofit/>
          </a:bodyPr>
          <a:lstStyle/>
          <a:p>
            <a:r>
              <a:rPr lang="en-GB" b="1" dirty="0">
                <a:solidFill>
                  <a:srgbClr val="005A4E"/>
                </a:solidFill>
              </a:rPr>
              <a:t>serving military, service leavers and veterans</a:t>
            </a:r>
            <a:br>
              <a:rPr lang="en-GB" b="1" dirty="0">
                <a:solidFill>
                  <a:srgbClr val="005A4E"/>
                </a:solidFill>
              </a:rPr>
            </a:br>
            <a:br>
              <a:rPr lang="en-GB" b="1" dirty="0">
                <a:solidFill>
                  <a:srgbClr val="005A4E"/>
                </a:solidFill>
              </a:rPr>
            </a:br>
            <a:endParaRPr lang="en-GB" b="1" dirty="0">
              <a:solidFill>
                <a:srgbClr val="005A4E"/>
              </a:solidFill>
            </a:endParaRPr>
          </a:p>
        </p:txBody>
      </p:sp>
      <p:pic>
        <p:nvPicPr>
          <p:cNvPr id="21" name="Graphic 20">
            <a:extLst>
              <a:ext uri="{FF2B5EF4-FFF2-40B4-BE49-F238E27FC236}">
                <a16:creationId xmlns:a16="http://schemas.microsoft.com/office/drawing/2014/main" id="{1EF2F345-CCF1-1341-9A5B-F121E668AD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77983" y="4138229"/>
            <a:ext cx="220598" cy="147066"/>
          </a:xfrm>
          <a:prstGeom prst="rect">
            <a:avLst/>
          </a:prstGeom>
        </p:spPr>
      </p:pic>
      <p:pic>
        <p:nvPicPr>
          <p:cNvPr id="22" name="Graphic 21">
            <a:extLst>
              <a:ext uri="{FF2B5EF4-FFF2-40B4-BE49-F238E27FC236}">
                <a16:creationId xmlns:a16="http://schemas.microsoft.com/office/drawing/2014/main" id="{11E307F5-E4C8-2C49-A550-37031843A66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6872231" y="5210654"/>
            <a:ext cx="220598" cy="147066"/>
          </a:xfrm>
          <a:prstGeom prst="rect">
            <a:avLst/>
          </a:prstGeom>
        </p:spPr>
      </p:pic>
      <p:sp>
        <p:nvSpPr>
          <p:cNvPr id="30" name="TextBox 29">
            <a:extLst>
              <a:ext uri="{FF2B5EF4-FFF2-40B4-BE49-F238E27FC236}">
                <a16:creationId xmlns:a16="http://schemas.microsoft.com/office/drawing/2014/main" id="{762308D2-ABC2-084D-A144-1ACCCD784133}"/>
              </a:ext>
            </a:extLst>
          </p:cNvPr>
          <p:cNvSpPr txBox="1"/>
          <p:nvPr/>
        </p:nvSpPr>
        <p:spPr>
          <a:xfrm>
            <a:off x="540000" y="2389889"/>
            <a:ext cx="5792220" cy="1256771"/>
          </a:xfrm>
          <a:prstGeom prst="rect">
            <a:avLst/>
          </a:prstGeom>
          <a:noFill/>
        </p:spPr>
        <p:txBody>
          <a:bodyPr wrap="square" lIns="0" tIns="0" rIns="0" bIns="0" rtlCol="0">
            <a:noAutofit/>
          </a:bodyPr>
          <a:lstStyle/>
          <a:p>
            <a:r>
              <a:rPr lang="en-GB" sz="2800" b="1" dirty="0">
                <a:solidFill>
                  <a:srgbClr val="005A4E"/>
                </a:solidFill>
                <a:latin typeface="+mj-lt"/>
                <a:cs typeface="Calibri Light" panose="020F0302020204030204" pitchFamily="34" charset="0"/>
              </a:rPr>
              <a:t>Delivering this innovative programme enabling Service leavers and veterans to access cyber and tech roles</a:t>
            </a:r>
            <a:endParaRPr lang="en-GB" sz="2800" b="1" dirty="0">
              <a:solidFill>
                <a:srgbClr val="005A4E"/>
              </a:solidFill>
              <a:latin typeface="+mj-lt"/>
              <a:ea typeface="Verdana" panose="020B0604030504040204" pitchFamily="34" charset="0"/>
              <a:cs typeface="Calibri Light" panose="020F0302020204030204" pitchFamily="34" charset="0"/>
            </a:endParaRPr>
          </a:p>
        </p:txBody>
      </p:sp>
      <p:pic>
        <p:nvPicPr>
          <p:cNvPr id="31" name="Picture 30">
            <a:extLst>
              <a:ext uri="{FF2B5EF4-FFF2-40B4-BE49-F238E27FC236}">
                <a16:creationId xmlns:a16="http://schemas.microsoft.com/office/drawing/2014/main" id="{E44FC4D0-A8DC-D44C-BAC5-B0B912EDC32C}"/>
              </a:ext>
            </a:extLst>
          </p:cNvPr>
          <p:cNvPicPr>
            <a:picLocks noChangeAspect="1"/>
          </p:cNvPicPr>
          <p:nvPr/>
        </p:nvPicPr>
        <p:blipFill rotWithShape="1">
          <a:blip r:embed="rId7"/>
          <a:srcRect r="9708"/>
          <a:stretch/>
        </p:blipFill>
        <p:spPr>
          <a:xfrm>
            <a:off x="8063865" y="0"/>
            <a:ext cx="4128135" cy="6858000"/>
          </a:xfrm>
          <a:prstGeom prst="rect">
            <a:avLst/>
          </a:prstGeom>
        </p:spPr>
      </p:pic>
      <p:pic>
        <p:nvPicPr>
          <p:cNvPr id="1026" name="Picture 2" descr="TechVets - Building on the strengths of veterans - Join us today!">
            <a:extLst>
              <a:ext uri="{FF2B5EF4-FFF2-40B4-BE49-F238E27FC236}">
                <a16:creationId xmlns:a16="http://schemas.microsoft.com/office/drawing/2014/main" id="{6A07CD1B-CBA2-45E2-8A68-DA26575A735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025" y="492107"/>
            <a:ext cx="3917826" cy="1469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6629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6082EC2-6087-4443-A91A-CC8C40188D6D}"/>
              </a:ext>
            </a:extLst>
          </p:cNvPr>
          <p:cNvSpPr/>
          <p:nvPr/>
        </p:nvSpPr>
        <p:spPr>
          <a:xfrm>
            <a:off x="0" y="0"/>
            <a:ext cx="9404198" cy="6858000"/>
          </a:xfrm>
          <a:prstGeom prst="rect">
            <a:avLst/>
          </a:prstGeom>
          <a:solidFill>
            <a:srgbClr val="E1D8B7">
              <a:alpha val="2978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31EA9BD6-12CF-DF4A-855E-36426824A198}"/>
              </a:ext>
            </a:extLst>
          </p:cNvPr>
          <p:cNvSpPr txBox="1"/>
          <p:nvPr/>
        </p:nvSpPr>
        <p:spPr>
          <a:xfrm>
            <a:off x="539998" y="540000"/>
            <a:ext cx="5954587" cy="1265409"/>
          </a:xfrm>
          <a:prstGeom prst="rect">
            <a:avLst/>
          </a:prstGeom>
          <a:noFill/>
        </p:spPr>
        <p:txBody>
          <a:bodyPr wrap="square" lIns="0" tIns="0" rIns="0" bIns="0" rtlCol="0">
            <a:noAutofit/>
          </a:bodyPr>
          <a:lstStyle/>
          <a:p>
            <a:pPr>
              <a:lnSpc>
                <a:spcPts val="4000"/>
              </a:lnSpc>
            </a:pPr>
            <a:r>
              <a:rPr lang="en-GB" sz="4400" b="1" spc="-120" dirty="0">
                <a:solidFill>
                  <a:srgbClr val="998C14"/>
                </a:solidFill>
                <a:latin typeface="Calibri Light" panose="020F0302020204030204" pitchFamily="34" charset="0"/>
                <a:cs typeface="Calibri Light" panose="020F0302020204030204" pitchFamily="34" charset="0"/>
              </a:rPr>
              <a:t>Forces for London</a:t>
            </a:r>
          </a:p>
          <a:p>
            <a:pPr>
              <a:lnSpc>
                <a:spcPts val="4000"/>
              </a:lnSpc>
            </a:pPr>
            <a:r>
              <a:rPr lang="en-GB" sz="4400" b="1" spc="-120" dirty="0">
                <a:solidFill>
                  <a:srgbClr val="998C14"/>
                </a:solidFill>
                <a:latin typeface="Calibri Light" panose="020F0302020204030204" pitchFamily="34" charset="0"/>
                <a:cs typeface="Calibri Light" panose="020F0302020204030204" pitchFamily="34" charset="0"/>
              </a:rPr>
              <a:t>- u</a:t>
            </a:r>
            <a:r>
              <a:rPr lang="en-GB" sz="3600" b="1" spc="-120" dirty="0">
                <a:solidFill>
                  <a:srgbClr val="998C14"/>
                </a:solidFill>
                <a:latin typeface="Calibri Light" panose="020F0302020204030204" pitchFamily="34" charset="0"/>
                <a:cs typeface="Calibri Light" panose="020F0302020204030204" pitchFamily="34" charset="0"/>
              </a:rPr>
              <a:t>nemployed veterans in London</a:t>
            </a:r>
            <a:endParaRPr lang="en-US" b="1" spc="-120" dirty="0">
              <a:solidFill>
                <a:srgbClr val="998C14"/>
              </a:solidFill>
              <a:latin typeface="Calibri Light" panose="020F0302020204030204" pitchFamily="34" charset="0"/>
              <a:cs typeface="Calibri Light" panose="020F0302020204030204" pitchFamily="34" charset="0"/>
            </a:endParaRPr>
          </a:p>
        </p:txBody>
      </p:sp>
      <p:sp>
        <p:nvSpPr>
          <p:cNvPr id="44" name="TextBox 43">
            <a:extLst>
              <a:ext uri="{FF2B5EF4-FFF2-40B4-BE49-F238E27FC236}">
                <a16:creationId xmlns:a16="http://schemas.microsoft.com/office/drawing/2014/main" id="{5850D690-ACE1-3549-8C6A-0F5C5EBDC747}"/>
              </a:ext>
            </a:extLst>
          </p:cNvPr>
          <p:cNvSpPr txBox="1"/>
          <p:nvPr/>
        </p:nvSpPr>
        <p:spPr>
          <a:xfrm>
            <a:off x="540001" y="2193722"/>
            <a:ext cx="5292510" cy="1326718"/>
          </a:xfrm>
          <a:prstGeom prst="rect">
            <a:avLst/>
          </a:prstGeom>
          <a:noFill/>
        </p:spPr>
        <p:txBody>
          <a:bodyPr wrap="square" lIns="0" tIns="0" rIns="0" bIns="0" rtlCol="0">
            <a:noAutofit/>
          </a:bodyPr>
          <a:lstStyle/>
          <a:p>
            <a:r>
              <a:rPr lang="en-GB" sz="2800" b="1" dirty="0">
                <a:solidFill>
                  <a:srgbClr val="998C14"/>
                </a:solidFill>
                <a:latin typeface="Calibri Light" panose="020F0302020204030204" pitchFamily="34" charset="0"/>
                <a:cs typeface="Calibri Light" panose="020F0302020204030204" pitchFamily="34" charset="0"/>
              </a:rPr>
              <a:t>35% of veterans Forces for London clients supported were from ethnic minority backgrounds </a:t>
            </a:r>
            <a:endParaRPr lang="en-GB" sz="2800" b="1" dirty="0">
              <a:solidFill>
                <a:srgbClr val="998C14"/>
              </a:solidFill>
              <a:latin typeface="Calibri Light" panose="020F0302020204030204" pitchFamily="34" charset="0"/>
              <a:ea typeface="Verdana" panose="020B0604030504040204" pitchFamily="34" charset="0"/>
              <a:cs typeface="Calibri Light" panose="020F0302020204030204" pitchFamily="34" charset="0"/>
            </a:endParaRPr>
          </a:p>
        </p:txBody>
      </p:sp>
      <p:cxnSp>
        <p:nvCxnSpPr>
          <p:cNvPr id="47" name="Straight Connector 46">
            <a:extLst>
              <a:ext uri="{FF2B5EF4-FFF2-40B4-BE49-F238E27FC236}">
                <a16:creationId xmlns:a16="http://schemas.microsoft.com/office/drawing/2014/main" id="{F99F6FB5-BA03-AE41-A4D5-5A988EBC1889}"/>
              </a:ext>
            </a:extLst>
          </p:cNvPr>
          <p:cNvCxnSpPr>
            <a:cxnSpLocks/>
          </p:cNvCxnSpPr>
          <p:nvPr/>
        </p:nvCxnSpPr>
        <p:spPr>
          <a:xfrm>
            <a:off x="558844" y="2005627"/>
            <a:ext cx="1056044" cy="0"/>
          </a:xfrm>
          <a:prstGeom prst="line">
            <a:avLst/>
          </a:prstGeom>
          <a:ln w="101600">
            <a:solidFill>
              <a:srgbClr val="E1D8B7"/>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28CF0D2D-40E7-6546-AA42-39FC4D35E174}"/>
              </a:ext>
            </a:extLst>
          </p:cNvPr>
          <p:cNvSpPr>
            <a:spLocks noGrp="1"/>
          </p:cNvSpPr>
          <p:nvPr>
            <p:ph type="sldNum" sz="quarter" idx="12"/>
          </p:nvPr>
        </p:nvSpPr>
        <p:spPr>
          <a:xfrm>
            <a:off x="8892000" y="6357600"/>
            <a:ext cx="2743200" cy="365125"/>
          </a:xfrm>
        </p:spPr>
        <p:txBody>
          <a:bodyPr lIns="0" tIns="0" rIns="0" bIns="0"/>
          <a:lstStyle/>
          <a:p>
            <a:fld id="{9958B2E1-0E1D-A941-9AA4-8601EE39E211}" type="slidenum">
              <a:rPr lang="en-US" smtClean="0">
                <a:solidFill>
                  <a:schemeClr val="bg1"/>
                </a:solidFill>
              </a:rPr>
              <a:t>15</a:t>
            </a:fld>
            <a:endParaRPr lang="en-US" dirty="0">
              <a:solidFill>
                <a:schemeClr val="bg1"/>
              </a:solidFill>
            </a:endParaRPr>
          </a:p>
        </p:txBody>
      </p:sp>
      <p:sp>
        <p:nvSpPr>
          <p:cNvPr id="14" name="Rectangle 13">
            <a:extLst>
              <a:ext uri="{FF2B5EF4-FFF2-40B4-BE49-F238E27FC236}">
                <a16:creationId xmlns:a16="http://schemas.microsoft.com/office/drawing/2014/main" id="{8D2ED7CD-3589-5D49-B037-A956475E2CFE}"/>
              </a:ext>
            </a:extLst>
          </p:cNvPr>
          <p:cNvSpPr/>
          <p:nvPr/>
        </p:nvSpPr>
        <p:spPr>
          <a:xfrm>
            <a:off x="5582117" y="3908750"/>
            <a:ext cx="4431165" cy="2415686"/>
          </a:xfrm>
          <a:prstGeom prst="rect">
            <a:avLst/>
          </a:prstGeom>
          <a:solidFill>
            <a:srgbClr val="E1D8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B15C5AC2-66FC-7C41-82D2-3BC99FB15FE4}"/>
              </a:ext>
            </a:extLst>
          </p:cNvPr>
          <p:cNvSpPr txBox="1"/>
          <p:nvPr/>
        </p:nvSpPr>
        <p:spPr>
          <a:xfrm>
            <a:off x="5832511" y="4170611"/>
            <a:ext cx="2610304" cy="2028806"/>
          </a:xfrm>
          <a:prstGeom prst="rect">
            <a:avLst/>
          </a:prstGeom>
          <a:noFill/>
        </p:spPr>
        <p:txBody>
          <a:bodyPr wrap="square" lIns="0" tIns="0" rIns="0" bIns="0" rtlCol="0">
            <a:noAutofit/>
          </a:bodyPr>
          <a:lstStyle/>
          <a:p>
            <a:r>
              <a:rPr lang="en-GB" sz="1400" dirty="0">
                <a:solidFill>
                  <a:srgbClr val="998C14"/>
                </a:solidFill>
                <a:latin typeface="+mj-lt"/>
              </a:rPr>
              <a:t>       Veterans can face certain challenges when it comes to translating military experience into skills relevant to the civilian world, so having the RFEA team behind you helps you know that you’re </a:t>
            </a:r>
            <a:br>
              <a:rPr lang="en-GB" sz="1400" dirty="0">
                <a:solidFill>
                  <a:srgbClr val="998C14"/>
                </a:solidFill>
                <a:latin typeface="+mj-lt"/>
              </a:rPr>
            </a:br>
            <a:r>
              <a:rPr lang="en-GB" sz="1400" dirty="0">
                <a:solidFill>
                  <a:srgbClr val="998C14"/>
                </a:solidFill>
                <a:latin typeface="+mj-lt"/>
              </a:rPr>
              <a:t>not going it alone. </a:t>
            </a:r>
            <a:br>
              <a:rPr lang="en-GB" sz="1400" dirty="0">
                <a:solidFill>
                  <a:srgbClr val="998C14"/>
                </a:solidFill>
                <a:latin typeface="+mj-lt"/>
              </a:rPr>
            </a:br>
            <a:endParaRPr lang="en-GB" sz="1400" dirty="0">
              <a:solidFill>
                <a:srgbClr val="998C14"/>
              </a:solidFill>
              <a:latin typeface="+mj-lt"/>
            </a:endParaRPr>
          </a:p>
          <a:p>
            <a:r>
              <a:rPr lang="en-GB" sz="1400" b="1" dirty="0">
                <a:solidFill>
                  <a:srgbClr val="998C14"/>
                </a:solidFill>
              </a:rPr>
              <a:t>Ernest</a:t>
            </a:r>
            <a:r>
              <a:rPr lang="en-GB" sz="1400" dirty="0">
                <a:solidFill>
                  <a:srgbClr val="998C14"/>
                </a:solidFill>
                <a:latin typeface="+mj-lt"/>
              </a:rPr>
              <a:t>, looking for work in finance</a:t>
            </a:r>
          </a:p>
        </p:txBody>
      </p:sp>
      <p:sp>
        <p:nvSpPr>
          <p:cNvPr id="26" name="TextBox 25">
            <a:extLst>
              <a:ext uri="{FF2B5EF4-FFF2-40B4-BE49-F238E27FC236}">
                <a16:creationId xmlns:a16="http://schemas.microsoft.com/office/drawing/2014/main" id="{F10F026A-1E38-884D-BE89-52051B3EBDE9}"/>
              </a:ext>
            </a:extLst>
          </p:cNvPr>
          <p:cNvSpPr txBox="1"/>
          <p:nvPr/>
        </p:nvSpPr>
        <p:spPr>
          <a:xfrm>
            <a:off x="558844" y="4094182"/>
            <a:ext cx="1761191" cy="1558392"/>
          </a:xfrm>
          <a:prstGeom prst="rect">
            <a:avLst/>
          </a:prstGeom>
          <a:noFill/>
        </p:spPr>
        <p:txBody>
          <a:bodyPr wrap="square" lIns="0" tIns="0" rIns="0" bIns="0" rtlCol="0">
            <a:noAutofit/>
          </a:bodyPr>
          <a:lstStyle/>
          <a:p>
            <a:r>
              <a:rPr lang="en-GB" dirty="0">
                <a:solidFill>
                  <a:srgbClr val="998C14"/>
                </a:solidFill>
                <a:latin typeface="+mj-lt"/>
              </a:rPr>
              <a:t>Our Forces for </a:t>
            </a:r>
          </a:p>
          <a:p>
            <a:r>
              <a:rPr lang="en-GB" dirty="0">
                <a:solidFill>
                  <a:srgbClr val="998C14"/>
                </a:solidFill>
                <a:latin typeface="+mj-lt"/>
              </a:rPr>
              <a:t>London advisors supported     </a:t>
            </a:r>
          </a:p>
          <a:p>
            <a:r>
              <a:rPr lang="en-GB" sz="4800" b="1" dirty="0">
                <a:solidFill>
                  <a:srgbClr val="998C14"/>
                </a:solidFill>
              </a:rPr>
              <a:t>106</a:t>
            </a:r>
          </a:p>
          <a:p>
            <a:endParaRPr lang="en-GB" dirty="0" err="1">
              <a:solidFill>
                <a:srgbClr val="998C14"/>
              </a:solidFill>
              <a:latin typeface="+mj-lt"/>
            </a:endParaRPr>
          </a:p>
        </p:txBody>
      </p:sp>
      <p:sp>
        <p:nvSpPr>
          <p:cNvPr id="28" name="TextBox 27">
            <a:extLst>
              <a:ext uri="{FF2B5EF4-FFF2-40B4-BE49-F238E27FC236}">
                <a16:creationId xmlns:a16="http://schemas.microsoft.com/office/drawing/2014/main" id="{97EAEB5B-1F72-F14D-91B6-792DC1F41BF2}"/>
              </a:ext>
            </a:extLst>
          </p:cNvPr>
          <p:cNvSpPr txBox="1"/>
          <p:nvPr/>
        </p:nvSpPr>
        <p:spPr>
          <a:xfrm>
            <a:off x="558844" y="5447675"/>
            <a:ext cx="1761191" cy="1558392"/>
          </a:xfrm>
          <a:prstGeom prst="rect">
            <a:avLst/>
          </a:prstGeom>
          <a:noFill/>
        </p:spPr>
        <p:txBody>
          <a:bodyPr wrap="square" lIns="0" tIns="0" rIns="0" bIns="0" rtlCol="0">
            <a:noAutofit/>
          </a:bodyPr>
          <a:lstStyle/>
          <a:p>
            <a:r>
              <a:rPr lang="en-GB" sz="4800" b="1" dirty="0">
                <a:solidFill>
                  <a:srgbClr val="998C14"/>
                </a:solidFill>
              </a:rPr>
              <a:t>clients</a:t>
            </a:r>
            <a:endParaRPr lang="en-GB" sz="4800" dirty="0">
              <a:solidFill>
                <a:srgbClr val="998C14"/>
              </a:solidFill>
              <a:latin typeface="+mj-lt"/>
            </a:endParaRPr>
          </a:p>
        </p:txBody>
      </p:sp>
      <p:sp>
        <p:nvSpPr>
          <p:cNvPr id="17" name="TextBox 16">
            <a:extLst>
              <a:ext uri="{FF2B5EF4-FFF2-40B4-BE49-F238E27FC236}">
                <a16:creationId xmlns:a16="http://schemas.microsoft.com/office/drawing/2014/main" id="{E86CED35-32E4-A741-91CB-1AA48EE29364}"/>
              </a:ext>
            </a:extLst>
          </p:cNvPr>
          <p:cNvSpPr txBox="1"/>
          <p:nvPr/>
        </p:nvSpPr>
        <p:spPr>
          <a:xfrm>
            <a:off x="2684104" y="4011632"/>
            <a:ext cx="2758372" cy="885764"/>
          </a:xfrm>
          <a:prstGeom prst="rect">
            <a:avLst/>
          </a:prstGeom>
          <a:noFill/>
        </p:spPr>
        <p:txBody>
          <a:bodyPr wrap="square" lIns="0" tIns="0" rIns="0" bIns="0" rtlCol="0">
            <a:noAutofit/>
          </a:bodyPr>
          <a:lstStyle/>
          <a:p>
            <a:r>
              <a:rPr lang="en-GB" sz="2400" b="1" dirty="0">
                <a:solidFill>
                  <a:srgbClr val="998C14"/>
                </a:solidFill>
              </a:rPr>
              <a:t>94% </a:t>
            </a:r>
          </a:p>
          <a:p>
            <a:r>
              <a:rPr lang="en-GB" dirty="0">
                <a:solidFill>
                  <a:srgbClr val="998C14"/>
                </a:solidFill>
                <a:latin typeface="+mj-lt"/>
              </a:rPr>
              <a:t>improved their workplace </a:t>
            </a:r>
            <a:br>
              <a:rPr lang="en-GB" dirty="0">
                <a:solidFill>
                  <a:srgbClr val="998C14"/>
                </a:solidFill>
                <a:latin typeface="+mj-lt"/>
              </a:rPr>
            </a:br>
            <a:r>
              <a:rPr lang="en-GB" dirty="0">
                <a:solidFill>
                  <a:srgbClr val="998C14"/>
                </a:solidFill>
                <a:latin typeface="+mj-lt"/>
              </a:rPr>
              <a:t>and social skills</a:t>
            </a:r>
          </a:p>
          <a:p>
            <a:endParaRPr lang="en-GB" dirty="0">
              <a:solidFill>
                <a:srgbClr val="998C14"/>
              </a:solidFill>
              <a:latin typeface="+mj-lt"/>
            </a:endParaRPr>
          </a:p>
          <a:p>
            <a:r>
              <a:rPr lang="en-GB" sz="2400" b="1" dirty="0">
                <a:solidFill>
                  <a:srgbClr val="998C14"/>
                </a:solidFill>
              </a:rPr>
              <a:t>60% </a:t>
            </a:r>
          </a:p>
          <a:p>
            <a:r>
              <a:rPr lang="en-GB" dirty="0">
                <a:solidFill>
                  <a:srgbClr val="998C14"/>
                </a:solidFill>
                <a:latin typeface="+mj-lt"/>
              </a:rPr>
              <a:t>of Forces for London clients were supported into jobs</a:t>
            </a:r>
          </a:p>
        </p:txBody>
      </p:sp>
      <p:pic>
        <p:nvPicPr>
          <p:cNvPr id="22" name="Graphic 21">
            <a:extLst>
              <a:ext uri="{FF2B5EF4-FFF2-40B4-BE49-F238E27FC236}">
                <a16:creationId xmlns:a16="http://schemas.microsoft.com/office/drawing/2014/main" id="{08C616DB-D70C-704A-902C-925CB9D3AE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16513" y="4195797"/>
            <a:ext cx="220598" cy="147066"/>
          </a:xfrm>
          <a:prstGeom prst="rect">
            <a:avLst/>
          </a:prstGeom>
        </p:spPr>
      </p:pic>
      <p:pic>
        <p:nvPicPr>
          <p:cNvPr id="23" name="Graphic 22">
            <a:extLst>
              <a:ext uri="{FF2B5EF4-FFF2-40B4-BE49-F238E27FC236}">
                <a16:creationId xmlns:a16="http://schemas.microsoft.com/office/drawing/2014/main" id="{99233D73-518D-794B-8E6A-A90F025C9C2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7172884" y="5459229"/>
            <a:ext cx="220598" cy="147066"/>
          </a:xfrm>
          <a:prstGeom prst="rect">
            <a:avLst/>
          </a:prstGeom>
        </p:spPr>
      </p:pic>
      <p:pic>
        <p:nvPicPr>
          <p:cNvPr id="25" name="Picture 24">
            <a:extLst>
              <a:ext uri="{FF2B5EF4-FFF2-40B4-BE49-F238E27FC236}">
                <a16:creationId xmlns:a16="http://schemas.microsoft.com/office/drawing/2014/main" id="{D5BBB117-8058-A34D-8231-96F557EBBF93}"/>
              </a:ext>
            </a:extLst>
          </p:cNvPr>
          <p:cNvPicPr>
            <a:picLocks noChangeAspect="1"/>
          </p:cNvPicPr>
          <p:nvPr/>
        </p:nvPicPr>
        <p:blipFill rotWithShape="1">
          <a:blip r:embed="rId7"/>
          <a:srcRect r="9727"/>
          <a:stretch/>
        </p:blipFill>
        <p:spPr>
          <a:xfrm>
            <a:off x="8102666" y="0"/>
            <a:ext cx="4127251" cy="6858000"/>
          </a:xfrm>
          <a:prstGeom prst="rect">
            <a:avLst/>
          </a:prstGeom>
        </p:spPr>
      </p:pic>
    </p:spTree>
    <p:extLst>
      <p:ext uri="{BB962C8B-B14F-4D97-AF65-F5344CB8AC3E}">
        <p14:creationId xmlns:p14="http://schemas.microsoft.com/office/powerpoint/2010/main" val="31419404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6082EC2-6087-4443-A91A-CC8C40188D6D}"/>
              </a:ext>
            </a:extLst>
          </p:cNvPr>
          <p:cNvSpPr/>
          <p:nvPr/>
        </p:nvSpPr>
        <p:spPr>
          <a:xfrm>
            <a:off x="0" y="0"/>
            <a:ext cx="9404198" cy="6858000"/>
          </a:xfrm>
          <a:prstGeom prst="rect">
            <a:avLst/>
          </a:prstGeom>
          <a:solidFill>
            <a:srgbClr val="9EC3DE">
              <a:alpha val="2978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31EA9BD6-12CF-DF4A-855E-36426824A198}"/>
              </a:ext>
            </a:extLst>
          </p:cNvPr>
          <p:cNvSpPr txBox="1"/>
          <p:nvPr/>
        </p:nvSpPr>
        <p:spPr>
          <a:xfrm>
            <a:off x="539999" y="540000"/>
            <a:ext cx="3484708" cy="1070140"/>
          </a:xfrm>
          <a:prstGeom prst="rect">
            <a:avLst/>
          </a:prstGeom>
          <a:noFill/>
        </p:spPr>
        <p:txBody>
          <a:bodyPr wrap="square" lIns="0" tIns="0" rIns="0" bIns="0" rtlCol="0">
            <a:noAutofit/>
          </a:bodyPr>
          <a:lstStyle/>
          <a:p>
            <a:pPr>
              <a:lnSpc>
                <a:spcPts val="4000"/>
              </a:lnSpc>
            </a:pPr>
            <a:r>
              <a:rPr lang="en-GB" sz="4400" b="1" spc="-120" dirty="0">
                <a:solidFill>
                  <a:srgbClr val="002D59"/>
                </a:solidFill>
                <a:latin typeface="Calibri Light" panose="020F0302020204030204" pitchFamily="34" charset="0"/>
                <a:cs typeface="Calibri Light" panose="020F0302020204030204" pitchFamily="34" charset="0"/>
              </a:rPr>
              <a:t>Military Women</a:t>
            </a:r>
            <a:endParaRPr lang="en-US" b="1" spc="-120" dirty="0">
              <a:solidFill>
                <a:srgbClr val="002D59"/>
              </a:solidFill>
              <a:latin typeface="Calibri Light" panose="020F0302020204030204" pitchFamily="34" charset="0"/>
              <a:cs typeface="Calibri Light" panose="020F0302020204030204" pitchFamily="34" charset="0"/>
            </a:endParaRPr>
          </a:p>
        </p:txBody>
      </p:sp>
      <p:sp>
        <p:nvSpPr>
          <p:cNvPr id="44" name="TextBox 43">
            <a:extLst>
              <a:ext uri="{FF2B5EF4-FFF2-40B4-BE49-F238E27FC236}">
                <a16:creationId xmlns:a16="http://schemas.microsoft.com/office/drawing/2014/main" id="{5850D690-ACE1-3549-8C6A-0F5C5EBDC747}"/>
              </a:ext>
            </a:extLst>
          </p:cNvPr>
          <p:cNvSpPr txBox="1"/>
          <p:nvPr/>
        </p:nvSpPr>
        <p:spPr>
          <a:xfrm>
            <a:off x="540001" y="2176788"/>
            <a:ext cx="4306319" cy="1256771"/>
          </a:xfrm>
          <a:prstGeom prst="rect">
            <a:avLst/>
          </a:prstGeom>
          <a:noFill/>
        </p:spPr>
        <p:txBody>
          <a:bodyPr wrap="square" lIns="0" tIns="0" rIns="0" bIns="0" rtlCol="0">
            <a:noAutofit/>
          </a:bodyPr>
          <a:lstStyle/>
          <a:p>
            <a:r>
              <a:rPr lang="en-GB" sz="2800" b="1" dirty="0">
                <a:solidFill>
                  <a:srgbClr val="002D59"/>
                </a:solidFill>
                <a:latin typeface="Calibri Light" panose="020F0302020204030204" pitchFamily="34" charset="0"/>
                <a:cs typeface="Calibri Light" panose="020F0302020204030204" pitchFamily="34" charset="0"/>
              </a:rPr>
              <a:t>Supporting female </a:t>
            </a:r>
          </a:p>
          <a:p>
            <a:r>
              <a:rPr lang="en-GB" sz="2800" b="1" dirty="0">
                <a:solidFill>
                  <a:srgbClr val="002D59"/>
                </a:solidFill>
                <a:latin typeface="Calibri Light" panose="020F0302020204030204" pitchFamily="34" charset="0"/>
                <a:cs typeface="Calibri Light" panose="020F0302020204030204" pitchFamily="34" charset="0"/>
              </a:rPr>
              <a:t>veterans and promoting </a:t>
            </a:r>
          </a:p>
          <a:p>
            <a:r>
              <a:rPr lang="en-GB" sz="2800" b="1" dirty="0">
                <a:solidFill>
                  <a:srgbClr val="002D59"/>
                </a:solidFill>
                <a:latin typeface="Calibri Light" panose="020F0302020204030204" pitchFamily="34" charset="0"/>
                <a:cs typeface="Calibri Light" panose="020F0302020204030204" pitchFamily="34" charset="0"/>
              </a:rPr>
              <a:t>their unique skills </a:t>
            </a:r>
            <a:endParaRPr lang="en-GB" sz="2800" b="1" dirty="0">
              <a:solidFill>
                <a:srgbClr val="002D59"/>
              </a:solidFill>
              <a:latin typeface="Calibri Light" panose="020F0302020204030204" pitchFamily="34" charset="0"/>
              <a:ea typeface="Verdana" panose="020B0604030504040204" pitchFamily="34" charset="0"/>
              <a:cs typeface="Calibri Light" panose="020F0302020204030204" pitchFamily="34" charset="0"/>
            </a:endParaRPr>
          </a:p>
        </p:txBody>
      </p:sp>
      <p:cxnSp>
        <p:nvCxnSpPr>
          <p:cNvPr id="47" name="Straight Connector 46">
            <a:extLst>
              <a:ext uri="{FF2B5EF4-FFF2-40B4-BE49-F238E27FC236}">
                <a16:creationId xmlns:a16="http://schemas.microsoft.com/office/drawing/2014/main" id="{F99F6FB5-BA03-AE41-A4D5-5A988EBC1889}"/>
              </a:ext>
            </a:extLst>
          </p:cNvPr>
          <p:cNvCxnSpPr>
            <a:cxnSpLocks/>
          </p:cNvCxnSpPr>
          <p:nvPr/>
        </p:nvCxnSpPr>
        <p:spPr>
          <a:xfrm>
            <a:off x="540000" y="1864950"/>
            <a:ext cx="1056044" cy="0"/>
          </a:xfrm>
          <a:prstGeom prst="line">
            <a:avLst/>
          </a:prstGeom>
          <a:ln w="101600">
            <a:solidFill>
              <a:srgbClr val="9EC3DE"/>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28CF0D2D-40E7-6546-AA42-39FC4D35E174}"/>
              </a:ext>
            </a:extLst>
          </p:cNvPr>
          <p:cNvSpPr>
            <a:spLocks noGrp="1"/>
          </p:cNvSpPr>
          <p:nvPr>
            <p:ph type="sldNum" sz="quarter" idx="12"/>
          </p:nvPr>
        </p:nvSpPr>
        <p:spPr>
          <a:xfrm>
            <a:off x="8892000" y="6357600"/>
            <a:ext cx="2743200" cy="365125"/>
          </a:xfrm>
        </p:spPr>
        <p:txBody>
          <a:bodyPr lIns="0" tIns="0" rIns="0" bIns="0"/>
          <a:lstStyle/>
          <a:p>
            <a:fld id="{9958B2E1-0E1D-A941-9AA4-8601EE39E211}" type="slidenum">
              <a:rPr lang="en-US" smtClean="0">
                <a:solidFill>
                  <a:schemeClr val="bg1"/>
                </a:solidFill>
              </a:rPr>
              <a:t>16</a:t>
            </a:fld>
            <a:endParaRPr lang="en-US" dirty="0">
              <a:solidFill>
                <a:schemeClr val="bg1"/>
              </a:solidFill>
            </a:endParaRPr>
          </a:p>
        </p:txBody>
      </p:sp>
      <p:sp>
        <p:nvSpPr>
          <p:cNvPr id="14" name="Rectangle 13">
            <a:extLst>
              <a:ext uri="{FF2B5EF4-FFF2-40B4-BE49-F238E27FC236}">
                <a16:creationId xmlns:a16="http://schemas.microsoft.com/office/drawing/2014/main" id="{ED27437E-15E7-1B40-99AD-64FE411D5AE9}"/>
              </a:ext>
            </a:extLst>
          </p:cNvPr>
          <p:cNvSpPr/>
          <p:nvPr/>
        </p:nvSpPr>
        <p:spPr>
          <a:xfrm>
            <a:off x="5540302" y="3904818"/>
            <a:ext cx="4431165" cy="2412595"/>
          </a:xfrm>
          <a:prstGeom prst="rect">
            <a:avLst/>
          </a:prstGeom>
          <a:solidFill>
            <a:srgbClr val="9E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750688DD-DBA2-5146-80FB-CF931A9B0006}"/>
              </a:ext>
            </a:extLst>
          </p:cNvPr>
          <p:cNvSpPr txBox="1"/>
          <p:nvPr/>
        </p:nvSpPr>
        <p:spPr>
          <a:xfrm>
            <a:off x="5790696" y="4166679"/>
            <a:ext cx="2610304" cy="1997940"/>
          </a:xfrm>
          <a:prstGeom prst="rect">
            <a:avLst/>
          </a:prstGeom>
          <a:noFill/>
        </p:spPr>
        <p:txBody>
          <a:bodyPr wrap="square" lIns="0" tIns="0" rIns="0" bIns="0" rtlCol="0">
            <a:noAutofit/>
          </a:bodyPr>
          <a:lstStyle/>
          <a:p>
            <a:r>
              <a:rPr lang="en-GB" sz="1400" dirty="0">
                <a:solidFill>
                  <a:srgbClr val="002D59"/>
                </a:solidFill>
                <a:latin typeface="+mj-lt"/>
              </a:rPr>
              <a:t>       My advisor made sure I met targets we’d set, whether it was </a:t>
            </a:r>
          </a:p>
          <a:p>
            <a:r>
              <a:rPr lang="en-GB" sz="1400" dirty="0">
                <a:solidFill>
                  <a:srgbClr val="002D59"/>
                </a:solidFill>
                <a:latin typeface="+mj-lt"/>
              </a:rPr>
              <a:t>CV writing or personal development. The support really helped me realise my potential and I ended up with two job offers. </a:t>
            </a:r>
          </a:p>
          <a:p>
            <a:endParaRPr lang="en-GB" sz="1400" dirty="0">
              <a:solidFill>
                <a:srgbClr val="002D59"/>
              </a:solidFill>
              <a:latin typeface="+mj-lt"/>
            </a:endParaRPr>
          </a:p>
          <a:p>
            <a:r>
              <a:rPr lang="en-GB" sz="1400" b="1" dirty="0">
                <a:solidFill>
                  <a:srgbClr val="002D59"/>
                </a:solidFill>
              </a:rPr>
              <a:t>Alex</a:t>
            </a:r>
            <a:r>
              <a:rPr lang="en-GB" sz="1400" dirty="0">
                <a:solidFill>
                  <a:srgbClr val="002D59"/>
                </a:solidFill>
                <a:latin typeface="+mj-lt"/>
              </a:rPr>
              <a:t>, now an adventure training course designer</a:t>
            </a:r>
          </a:p>
        </p:txBody>
      </p:sp>
      <p:sp>
        <p:nvSpPr>
          <p:cNvPr id="26" name="TextBox 25">
            <a:extLst>
              <a:ext uri="{FF2B5EF4-FFF2-40B4-BE49-F238E27FC236}">
                <a16:creationId xmlns:a16="http://schemas.microsoft.com/office/drawing/2014/main" id="{A4CE2386-FDCB-5A4A-988C-98E4986646D8}"/>
              </a:ext>
            </a:extLst>
          </p:cNvPr>
          <p:cNvSpPr txBox="1"/>
          <p:nvPr/>
        </p:nvSpPr>
        <p:spPr>
          <a:xfrm>
            <a:off x="558844" y="4062390"/>
            <a:ext cx="1761191" cy="1558392"/>
          </a:xfrm>
          <a:prstGeom prst="rect">
            <a:avLst/>
          </a:prstGeom>
          <a:noFill/>
        </p:spPr>
        <p:txBody>
          <a:bodyPr wrap="square" lIns="0" tIns="0" rIns="0" bIns="0" rtlCol="0">
            <a:noAutofit/>
          </a:bodyPr>
          <a:lstStyle/>
          <a:p>
            <a:r>
              <a:rPr lang="en-GB" dirty="0">
                <a:solidFill>
                  <a:srgbClr val="002D59"/>
                </a:solidFill>
                <a:latin typeface="+mj-lt"/>
              </a:rPr>
              <a:t>Our Military Women advisor supported </a:t>
            </a:r>
            <a:r>
              <a:rPr lang="en-GB" sz="4800" b="1" dirty="0">
                <a:solidFill>
                  <a:srgbClr val="002D59"/>
                </a:solidFill>
              </a:rPr>
              <a:t>159</a:t>
            </a:r>
          </a:p>
          <a:p>
            <a:endParaRPr lang="en-GB" dirty="0" err="1">
              <a:solidFill>
                <a:srgbClr val="002D59"/>
              </a:solidFill>
              <a:latin typeface="+mj-lt"/>
            </a:endParaRPr>
          </a:p>
        </p:txBody>
      </p:sp>
      <p:sp>
        <p:nvSpPr>
          <p:cNvPr id="27" name="TextBox 26">
            <a:extLst>
              <a:ext uri="{FF2B5EF4-FFF2-40B4-BE49-F238E27FC236}">
                <a16:creationId xmlns:a16="http://schemas.microsoft.com/office/drawing/2014/main" id="{6181CCEA-4B06-C742-ADBB-A497429A8998}"/>
              </a:ext>
            </a:extLst>
          </p:cNvPr>
          <p:cNvSpPr txBox="1"/>
          <p:nvPr/>
        </p:nvSpPr>
        <p:spPr>
          <a:xfrm>
            <a:off x="2684104" y="4036990"/>
            <a:ext cx="2758372" cy="885764"/>
          </a:xfrm>
          <a:prstGeom prst="rect">
            <a:avLst/>
          </a:prstGeom>
          <a:noFill/>
        </p:spPr>
        <p:txBody>
          <a:bodyPr wrap="square" lIns="0" tIns="0" rIns="0" bIns="0" rtlCol="0">
            <a:noAutofit/>
          </a:bodyPr>
          <a:lstStyle/>
          <a:p>
            <a:r>
              <a:rPr lang="en-GB" sz="2400" b="1" dirty="0">
                <a:solidFill>
                  <a:srgbClr val="002D59"/>
                </a:solidFill>
              </a:rPr>
              <a:t>76% </a:t>
            </a:r>
          </a:p>
          <a:p>
            <a:r>
              <a:rPr lang="en-GB" dirty="0">
                <a:solidFill>
                  <a:srgbClr val="002D59"/>
                </a:solidFill>
                <a:latin typeface="+mj-lt"/>
              </a:rPr>
              <a:t>increased their </a:t>
            </a:r>
          </a:p>
          <a:p>
            <a:r>
              <a:rPr lang="en-GB" dirty="0">
                <a:solidFill>
                  <a:srgbClr val="002D59"/>
                </a:solidFill>
                <a:latin typeface="+mj-lt"/>
              </a:rPr>
              <a:t>job search skills</a:t>
            </a:r>
          </a:p>
          <a:p>
            <a:endParaRPr lang="en-GB" dirty="0">
              <a:solidFill>
                <a:srgbClr val="002D59"/>
              </a:solidFill>
              <a:latin typeface="+mj-lt"/>
            </a:endParaRPr>
          </a:p>
          <a:p>
            <a:r>
              <a:rPr lang="en-GB" sz="2400" b="1" dirty="0">
                <a:solidFill>
                  <a:srgbClr val="002D59"/>
                </a:solidFill>
              </a:rPr>
              <a:t>50% </a:t>
            </a:r>
          </a:p>
          <a:p>
            <a:r>
              <a:rPr lang="en-GB" dirty="0">
                <a:solidFill>
                  <a:srgbClr val="002D59"/>
                </a:solidFill>
                <a:latin typeface="+mj-lt"/>
              </a:rPr>
              <a:t>of Military Women clients were supported into jobs</a:t>
            </a:r>
          </a:p>
          <a:p>
            <a:endParaRPr lang="en-GB" dirty="0">
              <a:solidFill>
                <a:srgbClr val="002D59"/>
              </a:solidFill>
              <a:latin typeface="+mj-lt"/>
            </a:endParaRPr>
          </a:p>
        </p:txBody>
      </p:sp>
      <p:sp>
        <p:nvSpPr>
          <p:cNvPr id="28" name="TextBox 27">
            <a:extLst>
              <a:ext uri="{FF2B5EF4-FFF2-40B4-BE49-F238E27FC236}">
                <a16:creationId xmlns:a16="http://schemas.microsoft.com/office/drawing/2014/main" id="{521401E0-C7B9-6341-A71D-18A7709689E4}"/>
              </a:ext>
            </a:extLst>
          </p:cNvPr>
          <p:cNvSpPr txBox="1"/>
          <p:nvPr/>
        </p:nvSpPr>
        <p:spPr>
          <a:xfrm>
            <a:off x="558844" y="5434933"/>
            <a:ext cx="1761191" cy="1558392"/>
          </a:xfrm>
          <a:prstGeom prst="rect">
            <a:avLst/>
          </a:prstGeom>
          <a:noFill/>
        </p:spPr>
        <p:txBody>
          <a:bodyPr wrap="square" lIns="0" tIns="0" rIns="0" bIns="0" rtlCol="0">
            <a:noAutofit/>
          </a:bodyPr>
          <a:lstStyle/>
          <a:p>
            <a:r>
              <a:rPr lang="en-GB" sz="4800" b="1" dirty="0">
                <a:solidFill>
                  <a:srgbClr val="002D59"/>
                </a:solidFill>
              </a:rPr>
              <a:t>clients</a:t>
            </a:r>
            <a:endParaRPr lang="en-GB" sz="4800" dirty="0">
              <a:solidFill>
                <a:srgbClr val="002D59"/>
              </a:solidFill>
              <a:latin typeface="+mj-lt"/>
            </a:endParaRPr>
          </a:p>
        </p:txBody>
      </p:sp>
      <p:pic>
        <p:nvPicPr>
          <p:cNvPr id="21" name="Graphic 20">
            <a:extLst>
              <a:ext uri="{FF2B5EF4-FFF2-40B4-BE49-F238E27FC236}">
                <a16:creationId xmlns:a16="http://schemas.microsoft.com/office/drawing/2014/main" id="{60E9BAFC-49BF-B340-95F0-CF02A6B3562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92122" y="4190784"/>
            <a:ext cx="220598" cy="147066"/>
          </a:xfrm>
          <a:prstGeom prst="rect">
            <a:avLst/>
          </a:prstGeom>
        </p:spPr>
      </p:pic>
      <p:pic>
        <p:nvPicPr>
          <p:cNvPr id="22" name="Graphic 21">
            <a:extLst>
              <a:ext uri="{FF2B5EF4-FFF2-40B4-BE49-F238E27FC236}">
                <a16:creationId xmlns:a16="http://schemas.microsoft.com/office/drawing/2014/main" id="{A801859F-98F5-7B46-9E53-1132CA74F71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6875597" y="5257510"/>
            <a:ext cx="220598" cy="147066"/>
          </a:xfrm>
          <a:prstGeom prst="rect">
            <a:avLst/>
          </a:prstGeom>
        </p:spPr>
      </p:pic>
      <p:pic>
        <p:nvPicPr>
          <p:cNvPr id="24" name="Picture 23">
            <a:extLst>
              <a:ext uri="{FF2B5EF4-FFF2-40B4-BE49-F238E27FC236}">
                <a16:creationId xmlns:a16="http://schemas.microsoft.com/office/drawing/2014/main" id="{810120A9-8B7D-094F-8EEB-B5DC4CFEBB53}"/>
              </a:ext>
            </a:extLst>
          </p:cNvPr>
          <p:cNvPicPr>
            <a:picLocks noChangeAspect="1"/>
          </p:cNvPicPr>
          <p:nvPr/>
        </p:nvPicPr>
        <p:blipFill rotWithShape="1">
          <a:blip r:embed="rId7"/>
          <a:srcRect r="8514"/>
          <a:stretch/>
        </p:blipFill>
        <p:spPr>
          <a:xfrm>
            <a:off x="8009263" y="0"/>
            <a:ext cx="4182737" cy="6858000"/>
          </a:xfrm>
          <a:prstGeom prst="rect">
            <a:avLst/>
          </a:prstGeom>
        </p:spPr>
      </p:pic>
      <p:pic>
        <p:nvPicPr>
          <p:cNvPr id="15" name="Picture 14" descr="A red and white flag&#10;&#10;Description automatically generated with low confidence">
            <a:extLst>
              <a:ext uri="{FF2B5EF4-FFF2-40B4-BE49-F238E27FC236}">
                <a16:creationId xmlns:a16="http://schemas.microsoft.com/office/drawing/2014/main" id="{20A751BD-09CF-469D-8A2D-719E138A9377}"/>
              </a:ext>
            </a:extLst>
          </p:cNvPr>
          <p:cNvPicPr>
            <a:picLocks noChangeAspect="1"/>
          </p:cNvPicPr>
          <p:nvPr/>
        </p:nvPicPr>
        <p:blipFill>
          <a:blip r:embed="rId8"/>
          <a:stretch>
            <a:fillRect/>
          </a:stretch>
        </p:blipFill>
        <p:spPr>
          <a:xfrm>
            <a:off x="6737848" y="686144"/>
            <a:ext cx="1740122" cy="497178"/>
          </a:xfrm>
          <a:prstGeom prst="rect">
            <a:avLst/>
          </a:prstGeom>
        </p:spPr>
      </p:pic>
    </p:spTree>
    <p:extLst>
      <p:ext uri="{BB962C8B-B14F-4D97-AF65-F5344CB8AC3E}">
        <p14:creationId xmlns:p14="http://schemas.microsoft.com/office/powerpoint/2010/main" val="2901769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6082EC2-6087-4443-A91A-CC8C40188D6D}"/>
              </a:ext>
            </a:extLst>
          </p:cNvPr>
          <p:cNvSpPr/>
          <p:nvPr/>
        </p:nvSpPr>
        <p:spPr>
          <a:xfrm>
            <a:off x="0" y="3916"/>
            <a:ext cx="9404198" cy="6858000"/>
          </a:xfrm>
          <a:prstGeom prst="rect">
            <a:avLst/>
          </a:prstGeom>
          <a:solidFill>
            <a:srgbClr val="E1D8B7">
              <a:alpha val="2978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a:extLst>
              <a:ext uri="{FF2B5EF4-FFF2-40B4-BE49-F238E27FC236}">
                <a16:creationId xmlns:a16="http://schemas.microsoft.com/office/drawing/2014/main" id="{5850D690-ACE1-3549-8C6A-0F5C5EBDC747}"/>
              </a:ext>
            </a:extLst>
          </p:cNvPr>
          <p:cNvSpPr txBox="1"/>
          <p:nvPr/>
        </p:nvSpPr>
        <p:spPr>
          <a:xfrm>
            <a:off x="540000" y="2092649"/>
            <a:ext cx="4873302" cy="903894"/>
          </a:xfrm>
          <a:prstGeom prst="rect">
            <a:avLst/>
          </a:prstGeom>
          <a:noFill/>
        </p:spPr>
        <p:txBody>
          <a:bodyPr wrap="square" lIns="0" tIns="0" rIns="0" bIns="0" rtlCol="0">
            <a:noAutofit/>
          </a:bodyPr>
          <a:lstStyle/>
          <a:p>
            <a:r>
              <a:rPr lang="en-GB" sz="2800" b="1" dirty="0">
                <a:solidFill>
                  <a:srgbClr val="998C14"/>
                </a:solidFill>
                <a:latin typeface="Calibri Light" panose="020F0302020204030204" pitchFamily="34" charset="0"/>
                <a:cs typeface="Calibri Light" panose="020F0302020204030204" pitchFamily="34" charset="0"/>
              </a:rPr>
              <a:t>Extending our specialist support for veterans in the Criminal Justice System </a:t>
            </a:r>
            <a:endParaRPr lang="en-GB" sz="2800" b="1" dirty="0">
              <a:solidFill>
                <a:srgbClr val="998C14"/>
              </a:solidFill>
              <a:latin typeface="Calibri Light" panose="020F0302020204030204" pitchFamily="34" charset="0"/>
              <a:ea typeface="Verdana" panose="020B0604030504040204" pitchFamily="34" charset="0"/>
              <a:cs typeface="Calibri Light" panose="020F0302020204030204" pitchFamily="34" charset="0"/>
            </a:endParaRPr>
          </a:p>
        </p:txBody>
      </p:sp>
      <p:sp>
        <p:nvSpPr>
          <p:cNvPr id="6" name="Slide Number Placeholder 5">
            <a:extLst>
              <a:ext uri="{FF2B5EF4-FFF2-40B4-BE49-F238E27FC236}">
                <a16:creationId xmlns:a16="http://schemas.microsoft.com/office/drawing/2014/main" id="{28CF0D2D-40E7-6546-AA42-39FC4D35E174}"/>
              </a:ext>
            </a:extLst>
          </p:cNvPr>
          <p:cNvSpPr>
            <a:spLocks noGrp="1"/>
          </p:cNvSpPr>
          <p:nvPr>
            <p:ph type="sldNum" sz="quarter" idx="12"/>
          </p:nvPr>
        </p:nvSpPr>
        <p:spPr>
          <a:xfrm>
            <a:off x="8892000" y="6357600"/>
            <a:ext cx="2743200" cy="365125"/>
          </a:xfrm>
        </p:spPr>
        <p:txBody>
          <a:bodyPr lIns="0" tIns="0" rIns="0" bIns="0"/>
          <a:lstStyle/>
          <a:p>
            <a:fld id="{9958B2E1-0E1D-A941-9AA4-8601EE39E211}" type="slidenum">
              <a:rPr lang="en-US" smtClean="0">
                <a:solidFill>
                  <a:schemeClr val="bg1"/>
                </a:solidFill>
              </a:rPr>
              <a:t>17</a:t>
            </a:fld>
            <a:endParaRPr lang="en-US" dirty="0">
              <a:solidFill>
                <a:schemeClr val="bg1"/>
              </a:solidFill>
            </a:endParaRPr>
          </a:p>
        </p:txBody>
      </p:sp>
      <p:sp>
        <p:nvSpPr>
          <p:cNvPr id="14" name="Rectangle 13">
            <a:extLst>
              <a:ext uri="{FF2B5EF4-FFF2-40B4-BE49-F238E27FC236}">
                <a16:creationId xmlns:a16="http://schemas.microsoft.com/office/drawing/2014/main" id="{C4F61D04-2BFD-5C4D-8E31-51AA6AA519EB}"/>
              </a:ext>
            </a:extLst>
          </p:cNvPr>
          <p:cNvSpPr/>
          <p:nvPr/>
        </p:nvSpPr>
        <p:spPr>
          <a:xfrm>
            <a:off x="5413302" y="3809266"/>
            <a:ext cx="4431165" cy="2572676"/>
          </a:xfrm>
          <a:prstGeom prst="rect">
            <a:avLst/>
          </a:prstGeom>
          <a:solidFill>
            <a:srgbClr val="E1D8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3A035C00-388F-354C-8550-AE857C7AAAA8}"/>
              </a:ext>
            </a:extLst>
          </p:cNvPr>
          <p:cNvSpPr txBox="1"/>
          <p:nvPr/>
        </p:nvSpPr>
        <p:spPr>
          <a:xfrm>
            <a:off x="5663696" y="4033027"/>
            <a:ext cx="2610304" cy="2028806"/>
          </a:xfrm>
          <a:prstGeom prst="rect">
            <a:avLst/>
          </a:prstGeom>
          <a:noFill/>
        </p:spPr>
        <p:txBody>
          <a:bodyPr wrap="square" lIns="0" tIns="0" rIns="0" bIns="0" rtlCol="0">
            <a:noAutofit/>
          </a:bodyPr>
          <a:lstStyle/>
          <a:p>
            <a:r>
              <a:rPr lang="en-GB" sz="1400" dirty="0">
                <a:solidFill>
                  <a:srgbClr val="998C14"/>
                </a:solidFill>
                <a:latin typeface="+mj-lt"/>
              </a:rPr>
              <a:t>       I felt so lost and like everything was down to me and that got me down, I felt like I had nowhere to turn. Project Nova’s support made a big difference to me and my family, they have definitely helped us through some rough patches. </a:t>
            </a:r>
          </a:p>
          <a:p>
            <a:endParaRPr lang="en-GB" sz="1400" dirty="0">
              <a:solidFill>
                <a:srgbClr val="998C14"/>
              </a:solidFill>
              <a:latin typeface="+mj-lt"/>
            </a:endParaRPr>
          </a:p>
          <a:p>
            <a:r>
              <a:rPr lang="en-GB" sz="1400" b="1" dirty="0">
                <a:solidFill>
                  <a:srgbClr val="998C14"/>
                </a:solidFill>
              </a:rPr>
              <a:t>Rachel</a:t>
            </a:r>
            <a:r>
              <a:rPr lang="en-GB" sz="1400" dirty="0">
                <a:solidFill>
                  <a:srgbClr val="998C14"/>
                </a:solidFill>
                <a:latin typeface="+mj-lt"/>
              </a:rPr>
              <a:t>, now a self-employed massage therapist</a:t>
            </a:r>
          </a:p>
        </p:txBody>
      </p:sp>
      <p:sp>
        <p:nvSpPr>
          <p:cNvPr id="26" name="TextBox 25">
            <a:extLst>
              <a:ext uri="{FF2B5EF4-FFF2-40B4-BE49-F238E27FC236}">
                <a16:creationId xmlns:a16="http://schemas.microsoft.com/office/drawing/2014/main" id="{929A4854-4E84-D344-AB1A-E0045E5CA77D}"/>
              </a:ext>
            </a:extLst>
          </p:cNvPr>
          <p:cNvSpPr txBox="1"/>
          <p:nvPr/>
        </p:nvSpPr>
        <p:spPr>
          <a:xfrm>
            <a:off x="558844" y="4033027"/>
            <a:ext cx="1761191" cy="1558392"/>
          </a:xfrm>
          <a:prstGeom prst="rect">
            <a:avLst/>
          </a:prstGeom>
          <a:noFill/>
        </p:spPr>
        <p:txBody>
          <a:bodyPr wrap="square" lIns="0" tIns="0" rIns="0" bIns="0" rtlCol="0">
            <a:noAutofit/>
          </a:bodyPr>
          <a:lstStyle/>
          <a:p>
            <a:r>
              <a:rPr lang="en-GB" dirty="0">
                <a:solidFill>
                  <a:srgbClr val="998C14"/>
                </a:solidFill>
                <a:latin typeface="+mj-lt"/>
              </a:rPr>
              <a:t>Our specialist caseworkers supported </a:t>
            </a:r>
            <a:r>
              <a:rPr lang="en-GB" sz="4800" b="1" dirty="0">
                <a:solidFill>
                  <a:srgbClr val="998C14"/>
                </a:solidFill>
              </a:rPr>
              <a:t>1,226</a:t>
            </a:r>
          </a:p>
          <a:p>
            <a:endParaRPr lang="en-GB" dirty="0" err="1">
              <a:solidFill>
                <a:srgbClr val="998C14"/>
              </a:solidFill>
              <a:latin typeface="+mj-lt"/>
            </a:endParaRPr>
          </a:p>
        </p:txBody>
      </p:sp>
      <p:sp>
        <p:nvSpPr>
          <p:cNvPr id="27" name="TextBox 26">
            <a:extLst>
              <a:ext uri="{FF2B5EF4-FFF2-40B4-BE49-F238E27FC236}">
                <a16:creationId xmlns:a16="http://schemas.microsoft.com/office/drawing/2014/main" id="{63992783-C8F5-A94E-BB2E-5C95374A3FC1}"/>
              </a:ext>
            </a:extLst>
          </p:cNvPr>
          <p:cNvSpPr txBox="1"/>
          <p:nvPr/>
        </p:nvSpPr>
        <p:spPr>
          <a:xfrm>
            <a:off x="2684104" y="4007627"/>
            <a:ext cx="2758372" cy="885764"/>
          </a:xfrm>
          <a:prstGeom prst="rect">
            <a:avLst/>
          </a:prstGeom>
          <a:noFill/>
        </p:spPr>
        <p:txBody>
          <a:bodyPr wrap="square" lIns="0" tIns="0" rIns="0" bIns="0" rtlCol="0">
            <a:noAutofit/>
          </a:bodyPr>
          <a:lstStyle/>
          <a:p>
            <a:r>
              <a:rPr lang="en-GB" sz="2400" b="1" dirty="0">
                <a:solidFill>
                  <a:srgbClr val="998C14"/>
                </a:solidFill>
              </a:rPr>
              <a:t>86% </a:t>
            </a:r>
          </a:p>
          <a:p>
            <a:r>
              <a:rPr lang="en-GB" dirty="0">
                <a:solidFill>
                  <a:srgbClr val="998C14"/>
                </a:solidFill>
                <a:latin typeface="+mj-lt"/>
              </a:rPr>
              <a:t>improved their</a:t>
            </a:r>
          </a:p>
          <a:p>
            <a:r>
              <a:rPr lang="en-GB" dirty="0">
                <a:solidFill>
                  <a:srgbClr val="998C14"/>
                </a:solidFill>
                <a:latin typeface="+mj-lt"/>
              </a:rPr>
              <a:t>health and wellbeing</a:t>
            </a:r>
          </a:p>
          <a:p>
            <a:endParaRPr lang="en-GB" dirty="0">
              <a:solidFill>
                <a:srgbClr val="998C14"/>
              </a:solidFill>
              <a:latin typeface="+mj-lt"/>
            </a:endParaRPr>
          </a:p>
          <a:p>
            <a:r>
              <a:rPr lang="en-GB" sz="2400" b="1" dirty="0">
                <a:solidFill>
                  <a:srgbClr val="998C14"/>
                </a:solidFill>
              </a:rPr>
              <a:t>19% </a:t>
            </a:r>
          </a:p>
          <a:p>
            <a:r>
              <a:rPr lang="en-GB" dirty="0">
                <a:solidFill>
                  <a:srgbClr val="998C14"/>
                </a:solidFill>
                <a:latin typeface="+mj-lt"/>
              </a:rPr>
              <a:t>of Project Nova clients</a:t>
            </a:r>
            <a:br>
              <a:rPr lang="en-GB" dirty="0">
                <a:solidFill>
                  <a:srgbClr val="998C14"/>
                </a:solidFill>
                <a:latin typeface="+mj-lt"/>
              </a:rPr>
            </a:br>
            <a:r>
              <a:rPr lang="en-GB" dirty="0">
                <a:solidFill>
                  <a:srgbClr val="998C14"/>
                </a:solidFill>
                <a:latin typeface="+mj-lt"/>
              </a:rPr>
              <a:t>were supported into jobs</a:t>
            </a:r>
          </a:p>
          <a:p>
            <a:endParaRPr lang="en-GB" dirty="0">
              <a:solidFill>
                <a:srgbClr val="998C14"/>
              </a:solidFill>
              <a:latin typeface="+mj-lt"/>
            </a:endParaRPr>
          </a:p>
          <a:p>
            <a:endParaRPr lang="en-GB" dirty="0">
              <a:solidFill>
                <a:srgbClr val="998C14"/>
              </a:solidFill>
              <a:latin typeface="+mj-lt"/>
            </a:endParaRPr>
          </a:p>
        </p:txBody>
      </p:sp>
      <p:sp>
        <p:nvSpPr>
          <p:cNvPr id="28" name="TextBox 27">
            <a:extLst>
              <a:ext uri="{FF2B5EF4-FFF2-40B4-BE49-F238E27FC236}">
                <a16:creationId xmlns:a16="http://schemas.microsoft.com/office/drawing/2014/main" id="{716A4964-601F-B543-8463-5429B5763BA2}"/>
              </a:ext>
            </a:extLst>
          </p:cNvPr>
          <p:cNvSpPr txBox="1"/>
          <p:nvPr/>
        </p:nvSpPr>
        <p:spPr>
          <a:xfrm>
            <a:off x="558844" y="5455754"/>
            <a:ext cx="1761191" cy="1558392"/>
          </a:xfrm>
          <a:prstGeom prst="rect">
            <a:avLst/>
          </a:prstGeom>
          <a:noFill/>
        </p:spPr>
        <p:txBody>
          <a:bodyPr wrap="square" lIns="0" tIns="0" rIns="0" bIns="0" rtlCol="0">
            <a:noAutofit/>
          </a:bodyPr>
          <a:lstStyle/>
          <a:p>
            <a:r>
              <a:rPr lang="en-GB" sz="4800" b="1" dirty="0">
                <a:solidFill>
                  <a:srgbClr val="998C14"/>
                </a:solidFill>
              </a:rPr>
              <a:t>clients</a:t>
            </a:r>
            <a:endParaRPr lang="en-GB" sz="4800" dirty="0">
              <a:solidFill>
                <a:srgbClr val="998C14"/>
              </a:solidFill>
              <a:latin typeface="+mj-lt"/>
            </a:endParaRPr>
          </a:p>
        </p:txBody>
      </p:sp>
      <p:sp>
        <p:nvSpPr>
          <p:cNvPr id="17" name="TextBox 16">
            <a:extLst>
              <a:ext uri="{FF2B5EF4-FFF2-40B4-BE49-F238E27FC236}">
                <a16:creationId xmlns:a16="http://schemas.microsoft.com/office/drawing/2014/main" id="{7E649C4F-6725-9A4A-AE47-29B708259D50}"/>
              </a:ext>
            </a:extLst>
          </p:cNvPr>
          <p:cNvSpPr txBox="1"/>
          <p:nvPr/>
        </p:nvSpPr>
        <p:spPr>
          <a:xfrm>
            <a:off x="539998" y="540000"/>
            <a:ext cx="6221344" cy="1314686"/>
          </a:xfrm>
          <a:prstGeom prst="rect">
            <a:avLst/>
          </a:prstGeom>
          <a:noFill/>
        </p:spPr>
        <p:txBody>
          <a:bodyPr wrap="square" lIns="0" tIns="0" rIns="0" bIns="0" rtlCol="0">
            <a:noAutofit/>
          </a:bodyPr>
          <a:lstStyle/>
          <a:p>
            <a:pPr>
              <a:lnSpc>
                <a:spcPts val="4000"/>
              </a:lnSpc>
            </a:pPr>
            <a:r>
              <a:rPr lang="en-GB" sz="4400" b="1" spc="-120" dirty="0">
                <a:solidFill>
                  <a:srgbClr val="998C14"/>
                </a:solidFill>
                <a:latin typeface="Calibri Light" panose="020F0302020204030204" pitchFamily="34" charset="0"/>
                <a:cs typeface="Calibri Light" panose="020F0302020204030204" pitchFamily="34" charset="0"/>
              </a:rPr>
              <a:t>Project Nova</a:t>
            </a:r>
          </a:p>
          <a:p>
            <a:pPr>
              <a:lnSpc>
                <a:spcPts val="4000"/>
              </a:lnSpc>
            </a:pPr>
            <a:r>
              <a:rPr lang="en-US" sz="3600" b="1" spc="-120" dirty="0">
                <a:solidFill>
                  <a:srgbClr val="998C14"/>
                </a:solidFill>
                <a:latin typeface="Calibri Light" panose="020F0302020204030204" pitchFamily="34" charset="0"/>
                <a:cs typeface="Calibri Light" panose="020F0302020204030204" pitchFamily="34" charset="0"/>
              </a:rPr>
              <a:t>Life changing and life saving support</a:t>
            </a:r>
          </a:p>
        </p:txBody>
      </p:sp>
      <p:cxnSp>
        <p:nvCxnSpPr>
          <p:cNvPr id="22" name="Straight Connector 21">
            <a:extLst>
              <a:ext uri="{FF2B5EF4-FFF2-40B4-BE49-F238E27FC236}">
                <a16:creationId xmlns:a16="http://schemas.microsoft.com/office/drawing/2014/main" id="{24F66C92-450C-3D4F-93A9-C17534C907E6}"/>
              </a:ext>
            </a:extLst>
          </p:cNvPr>
          <p:cNvCxnSpPr>
            <a:cxnSpLocks/>
          </p:cNvCxnSpPr>
          <p:nvPr/>
        </p:nvCxnSpPr>
        <p:spPr>
          <a:xfrm>
            <a:off x="558844" y="1510451"/>
            <a:ext cx="1056044" cy="0"/>
          </a:xfrm>
          <a:prstGeom prst="line">
            <a:avLst/>
          </a:prstGeom>
          <a:ln w="101600">
            <a:solidFill>
              <a:srgbClr val="E1D8B7"/>
            </a:solidFill>
          </a:ln>
        </p:spPr>
        <p:style>
          <a:lnRef idx="1">
            <a:schemeClr val="accent1"/>
          </a:lnRef>
          <a:fillRef idx="0">
            <a:schemeClr val="accent1"/>
          </a:fillRef>
          <a:effectRef idx="0">
            <a:schemeClr val="accent1"/>
          </a:effectRef>
          <a:fontRef idx="minor">
            <a:schemeClr val="tx1"/>
          </a:fontRef>
        </p:style>
      </p:cxnSp>
      <p:pic>
        <p:nvPicPr>
          <p:cNvPr id="19" name="Graphic 18">
            <a:extLst>
              <a:ext uri="{FF2B5EF4-FFF2-40B4-BE49-F238E27FC236}">
                <a16:creationId xmlns:a16="http://schemas.microsoft.com/office/drawing/2014/main" id="{C71A8A19-37E9-B946-84C0-2F8BCECE34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53769" y="4056535"/>
            <a:ext cx="220598" cy="147066"/>
          </a:xfrm>
          <a:prstGeom prst="rect">
            <a:avLst/>
          </a:prstGeom>
        </p:spPr>
      </p:pic>
      <p:pic>
        <p:nvPicPr>
          <p:cNvPr id="23" name="Graphic 22">
            <a:extLst>
              <a:ext uri="{FF2B5EF4-FFF2-40B4-BE49-F238E27FC236}">
                <a16:creationId xmlns:a16="http://schemas.microsoft.com/office/drawing/2014/main" id="{559B683D-0137-1B47-BC7A-CC57B61C1C3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7801814" y="5309625"/>
            <a:ext cx="220598" cy="147066"/>
          </a:xfrm>
          <a:prstGeom prst="rect">
            <a:avLst/>
          </a:prstGeom>
        </p:spPr>
      </p:pic>
      <p:pic>
        <p:nvPicPr>
          <p:cNvPr id="5" name="Picture 4">
            <a:extLst>
              <a:ext uri="{FF2B5EF4-FFF2-40B4-BE49-F238E27FC236}">
                <a16:creationId xmlns:a16="http://schemas.microsoft.com/office/drawing/2014/main" id="{88D45ED0-0037-2148-91E9-9D8E839C654B}"/>
              </a:ext>
            </a:extLst>
          </p:cNvPr>
          <p:cNvPicPr>
            <a:picLocks noChangeAspect="1"/>
          </p:cNvPicPr>
          <p:nvPr/>
        </p:nvPicPr>
        <p:blipFill rotWithShape="1">
          <a:blip r:embed="rId7"/>
          <a:srcRect r="14462"/>
          <a:stretch/>
        </p:blipFill>
        <p:spPr>
          <a:xfrm>
            <a:off x="8281192" y="-3916"/>
            <a:ext cx="3910808" cy="6858000"/>
          </a:xfrm>
          <a:prstGeom prst="rect">
            <a:avLst/>
          </a:prstGeom>
        </p:spPr>
      </p:pic>
      <p:pic>
        <p:nvPicPr>
          <p:cNvPr id="15" name="Picture 14" descr="A red and black sign&#10;&#10;Description automatically generated with low confidence">
            <a:extLst>
              <a:ext uri="{FF2B5EF4-FFF2-40B4-BE49-F238E27FC236}">
                <a16:creationId xmlns:a16="http://schemas.microsoft.com/office/drawing/2014/main" id="{0484B55F-2AE1-4FAC-BF52-336682EC53F2}"/>
              </a:ext>
            </a:extLst>
          </p:cNvPr>
          <p:cNvPicPr>
            <a:picLocks noChangeAspect="1"/>
          </p:cNvPicPr>
          <p:nvPr/>
        </p:nvPicPr>
        <p:blipFill>
          <a:blip r:embed="rId8"/>
          <a:stretch>
            <a:fillRect/>
          </a:stretch>
        </p:blipFill>
        <p:spPr>
          <a:xfrm>
            <a:off x="7443733" y="700351"/>
            <a:ext cx="1278074" cy="827605"/>
          </a:xfrm>
          <a:prstGeom prst="rect">
            <a:avLst/>
          </a:prstGeom>
        </p:spPr>
      </p:pic>
    </p:spTree>
    <p:extLst>
      <p:ext uri="{BB962C8B-B14F-4D97-AF65-F5344CB8AC3E}">
        <p14:creationId xmlns:p14="http://schemas.microsoft.com/office/powerpoint/2010/main" val="27539724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F3DCA7-244B-4F5F-A95C-0EF41808BE03}"/>
              </a:ext>
            </a:extLst>
          </p:cNvPr>
          <p:cNvSpPr>
            <a:spLocks noGrp="1"/>
          </p:cNvSpPr>
          <p:nvPr>
            <p:ph idx="4294967295"/>
          </p:nvPr>
        </p:nvSpPr>
        <p:spPr>
          <a:xfrm>
            <a:off x="609600" y="1756874"/>
            <a:ext cx="10515600" cy="3736975"/>
          </a:xfrm>
        </p:spPr>
        <p:txBody>
          <a:bodyPr>
            <a:normAutofit fontScale="92500" lnSpcReduction="20000"/>
          </a:bodyPr>
          <a:lstStyle/>
          <a:p>
            <a:r>
              <a:rPr lang="en-US" dirty="0"/>
              <a:t>Digital Poverty – Project STRIDE</a:t>
            </a:r>
          </a:p>
          <a:p>
            <a:pPr lvl="1"/>
            <a:r>
              <a:rPr lang="en-US" dirty="0"/>
              <a:t>What? - Syllabus</a:t>
            </a:r>
          </a:p>
          <a:p>
            <a:pPr lvl="1"/>
            <a:r>
              <a:rPr lang="en-US" dirty="0"/>
              <a:t>How? - Devices</a:t>
            </a:r>
          </a:p>
          <a:p>
            <a:pPr lvl="1"/>
            <a:r>
              <a:rPr lang="en-US" dirty="0"/>
              <a:t>Who? - Trainers</a:t>
            </a:r>
          </a:p>
          <a:p>
            <a:pPr lvl="1"/>
            <a:r>
              <a:rPr lang="en-US" dirty="0"/>
              <a:t>Where? - Venues</a:t>
            </a:r>
          </a:p>
          <a:p>
            <a:r>
              <a:rPr lang="en-US" dirty="0"/>
              <a:t>Afghans into Employment</a:t>
            </a:r>
          </a:p>
          <a:p>
            <a:pPr lvl="1"/>
            <a:r>
              <a:rPr lang="en-US" dirty="0"/>
              <a:t>AFCT support</a:t>
            </a:r>
          </a:p>
          <a:p>
            <a:r>
              <a:rPr lang="en-US" dirty="0"/>
              <a:t>“One is too Many” </a:t>
            </a:r>
            <a:r>
              <a:rPr lang="en-US" dirty="0" err="1"/>
              <a:t>programme</a:t>
            </a:r>
            <a:endParaRPr lang="en-US" dirty="0"/>
          </a:p>
          <a:p>
            <a:r>
              <a:rPr lang="en-US" dirty="0"/>
              <a:t>EM3</a:t>
            </a:r>
          </a:p>
          <a:p>
            <a:r>
              <a:rPr lang="en-US" dirty="0"/>
              <a:t>Executive… </a:t>
            </a:r>
            <a:endParaRPr lang="en-GB" dirty="0"/>
          </a:p>
        </p:txBody>
      </p:sp>
      <p:sp>
        <p:nvSpPr>
          <p:cNvPr id="4" name="Slide Number Placeholder 3">
            <a:extLst>
              <a:ext uri="{FF2B5EF4-FFF2-40B4-BE49-F238E27FC236}">
                <a16:creationId xmlns:a16="http://schemas.microsoft.com/office/drawing/2014/main" id="{7D1CA908-B477-43A1-8148-060BC2C28760}"/>
              </a:ext>
            </a:extLst>
          </p:cNvPr>
          <p:cNvSpPr>
            <a:spLocks noGrp="1"/>
          </p:cNvSpPr>
          <p:nvPr>
            <p:ph type="sldNum" sz="quarter" idx="12"/>
          </p:nvPr>
        </p:nvSpPr>
        <p:spPr/>
        <p:txBody>
          <a:bodyPr/>
          <a:lstStyle/>
          <a:p>
            <a:r>
              <a:rPr lang="en-GB"/>
              <a:t>Page </a:t>
            </a:r>
            <a:fld id="{0B868178-02AE-42FC-958D-6B8F13B60175}" type="slidenum">
              <a:rPr lang="en-GB" smtClean="0"/>
              <a:pPr/>
              <a:t>18</a:t>
            </a:fld>
            <a:endParaRPr lang="en-GB"/>
          </a:p>
        </p:txBody>
      </p:sp>
      <p:sp>
        <p:nvSpPr>
          <p:cNvPr id="2" name="Title 1">
            <a:extLst>
              <a:ext uri="{FF2B5EF4-FFF2-40B4-BE49-F238E27FC236}">
                <a16:creationId xmlns:a16="http://schemas.microsoft.com/office/drawing/2014/main" id="{12A54275-15C5-4C52-9669-9F6EC16AD516}"/>
              </a:ext>
            </a:extLst>
          </p:cNvPr>
          <p:cNvSpPr>
            <a:spLocks noGrp="1"/>
          </p:cNvSpPr>
          <p:nvPr>
            <p:ph type="title" idx="4294967295"/>
          </p:nvPr>
        </p:nvSpPr>
        <p:spPr>
          <a:xfrm>
            <a:off x="609600" y="560881"/>
            <a:ext cx="10515600" cy="1325563"/>
          </a:xfrm>
        </p:spPr>
        <p:txBody>
          <a:bodyPr>
            <a:normAutofit/>
          </a:bodyPr>
          <a:lstStyle/>
          <a:p>
            <a:r>
              <a:rPr lang="en-US" b="1" dirty="0"/>
              <a:t>New </a:t>
            </a:r>
            <a:r>
              <a:rPr lang="en-US" b="1" dirty="0" err="1"/>
              <a:t>programmes</a:t>
            </a:r>
            <a:br>
              <a:rPr lang="en-US" b="1" dirty="0"/>
            </a:br>
            <a:endParaRPr lang="en-GB" b="1" dirty="0"/>
          </a:p>
        </p:txBody>
      </p:sp>
      <p:pic>
        <p:nvPicPr>
          <p:cNvPr id="8" name="Picture 2" descr="Project Semaphore - update - Cobseo">
            <a:extLst>
              <a:ext uri="{FF2B5EF4-FFF2-40B4-BE49-F238E27FC236}">
                <a16:creationId xmlns:a16="http://schemas.microsoft.com/office/drawing/2014/main" id="{40EA4464-0B9F-438B-9C92-4F98B0F8CB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5015" y="101202"/>
            <a:ext cx="2836985" cy="378031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irst group of evacuated Afghan interpreters arrives in US - BBC News">
            <a:extLst>
              <a:ext uri="{FF2B5EF4-FFF2-40B4-BE49-F238E27FC236}">
                <a16:creationId xmlns:a16="http://schemas.microsoft.com/office/drawing/2014/main" id="{B596D541-3F5E-439F-837B-3865A311A3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5622" y="4044357"/>
            <a:ext cx="4809022" cy="270507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0DA259BE-FC07-49CD-8D82-38FAF1417714}"/>
              </a:ext>
            </a:extLst>
          </p:cNvPr>
          <p:cNvPicPr>
            <a:picLocks noChangeAspect="1"/>
          </p:cNvPicPr>
          <p:nvPr/>
        </p:nvPicPr>
        <p:blipFill>
          <a:blip r:embed="rId4"/>
          <a:stretch>
            <a:fillRect/>
          </a:stretch>
        </p:blipFill>
        <p:spPr>
          <a:xfrm>
            <a:off x="259337" y="5963085"/>
            <a:ext cx="2243654" cy="776429"/>
          </a:xfrm>
          <a:prstGeom prst="rect">
            <a:avLst/>
          </a:prstGeom>
        </p:spPr>
      </p:pic>
    </p:spTree>
    <p:extLst>
      <p:ext uri="{BB962C8B-B14F-4D97-AF65-F5344CB8AC3E}">
        <p14:creationId xmlns:p14="http://schemas.microsoft.com/office/powerpoint/2010/main" val="18790981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534A968C-5FED-49BB-96BA-666152705E7C}"/>
              </a:ext>
            </a:extLst>
          </p:cNvPr>
          <p:cNvPicPr>
            <a:picLocks noChangeAspect="1"/>
          </p:cNvPicPr>
          <p:nvPr/>
        </p:nvPicPr>
        <p:blipFill>
          <a:blip r:embed="rId2"/>
          <a:stretch>
            <a:fillRect/>
          </a:stretch>
        </p:blipFill>
        <p:spPr>
          <a:xfrm>
            <a:off x="2413390" y="1395381"/>
            <a:ext cx="6730609" cy="4413514"/>
          </a:xfrm>
          <a:prstGeom prst="rect">
            <a:avLst/>
          </a:prstGeom>
        </p:spPr>
      </p:pic>
    </p:spTree>
    <p:extLst>
      <p:ext uri="{BB962C8B-B14F-4D97-AF65-F5344CB8AC3E}">
        <p14:creationId xmlns:p14="http://schemas.microsoft.com/office/powerpoint/2010/main" val="9401821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88E429-73FC-FA47-894E-FC3041BF98BE}"/>
              </a:ext>
            </a:extLst>
          </p:cNvPr>
          <p:cNvPicPr>
            <a:picLocks noChangeAspect="1"/>
          </p:cNvPicPr>
          <p:nvPr/>
        </p:nvPicPr>
        <p:blipFill>
          <a:blip r:embed="rId2"/>
          <a:stretch>
            <a:fillRect/>
          </a:stretch>
        </p:blipFill>
        <p:spPr>
          <a:xfrm>
            <a:off x="9131474" y="528344"/>
            <a:ext cx="2503900" cy="866489"/>
          </a:xfrm>
          <a:prstGeom prst="rect">
            <a:avLst/>
          </a:prstGeom>
        </p:spPr>
      </p:pic>
      <p:pic>
        <p:nvPicPr>
          <p:cNvPr id="15" name="Picture 14">
            <a:extLst>
              <a:ext uri="{FF2B5EF4-FFF2-40B4-BE49-F238E27FC236}">
                <a16:creationId xmlns:a16="http://schemas.microsoft.com/office/drawing/2014/main" id="{6801C194-CF2B-0449-B909-DC0780996993}"/>
              </a:ext>
            </a:extLst>
          </p:cNvPr>
          <p:cNvPicPr>
            <a:picLocks noChangeAspect="1"/>
          </p:cNvPicPr>
          <p:nvPr/>
        </p:nvPicPr>
        <p:blipFill rotWithShape="1">
          <a:blip r:embed="rId3"/>
          <a:srcRect l="17786" t="11661"/>
          <a:stretch/>
        </p:blipFill>
        <p:spPr>
          <a:xfrm>
            <a:off x="0" y="0"/>
            <a:ext cx="6676296" cy="6858000"/>
          </a:xfrm>
          <a:prstGeom prst="rect">
            <a:avLst/>
          </a:prstGeom>
        </p:spPr>
      </p:pic>
      <p:sp>
        <p:nvSpPr>
          <p:cNvPr id="2" name="TextBox 1">
            <a:extLst>
              <a:ext uri="{FF2B5EF4-FFF2-40B4-BE49-F238E27FC236}">
                <a16:creationId xmlns:a16="http://schemas.microsoft.com/office/drawing/2014/main" id="{8C2DC7FB-BDBD-4F94-AC61-D53B2137E406}"/>
              </a:ext>
            </a:extLst>
          </p:cNvPr>
          <p:cNvSpPr txBox="1"/>
          <p:nvPr/>
        </p:nvSpPr>
        <p:spPr>
          <a:xfrm>
            <a:off x="7236489" y="1726882"/>
            <a:ext cx="5049780" cy="3939540"/>
          </a:xfrm>
          <a:prstGeom prst="rect">
            <a:avLst/>
          </a:prstGeom>
          <a:noFill/>
        </p:spPr>
        <p:txBody>
          <a:bodyPr wrap="none" rtlCol="0">
            <a:spAutoFit/>
          </a:bodyPr>
          <a:lstStyle/>
          <a:p>
            <a:r>
              <a:rPr lang="en-US" sz="4000" dirty="0"/>
              <a:t>Agenda</a:t>
            </a:r>
          </a:p>
          <a:p>
            <a:pPr marL="285750" indent="-285750">
              <a:buFont typeface="Arial" panose="020B0604020202020204" pitchFamily="34" charset="0"/>
              <a:buChar char="•"/>
            </a:pPr>
            <a:r>
              <a:rPr lang="en-US" sz="3200" dirty="0"/>
              <a:t>Context</a:t>
            </a:r>
          </a:p>
          <a:p>
            <a:pPr marL="285750" indent="-285750">
              <a:buFont typeface="Arial" panose="020B0604020202020204" pitchFamily="34" charset="0"/>
              <a:buChar char="•"/>
            </a:pPr>
            <a:r>
              <a:rPr lang="en-US" sz="3200" dirty="0"/>
              <a:t>What we do</a:t>
            </a:r>
          </a:p>
          <a:p>
            <a:pPr marL="285750" indent="-285750">
              <a:buFont typeface="Arial" panose="020B0604020202020204" pitchFamily="34" charset="0"/>
              <a:buChar char="•"/>
            </a:pPr>
            <a:r>
              <a:rPr lang="en-US" sz="3200" dirty="0"/>
              <a:t>How we can help</a:t>
            </a:r>
          </a:p>
          <a:p>
            <a:pPr marL="285750" indent="-285750">
              <a:buFont typeface="Arial" panose="020B0604020202020204" pitchFamily="34" charset="0"/>
              <a:buChar char="•"/>
            </a:pPr>
            <a:r>
              <a:rPr lang="en-US" sz="3200" dirty="0"/>
              <a:t>Forces Employment Charity</a:t>
            </a:r>
          </a:p>
          <a:p>
            <a:pPr marL="285750" indent="-285750">
              <a:buFont typeface="Arial" panose="020B0604020202020204" pitchFamily="34" charset="0"/>
              <a:buChar char="•"/>
            </a:pPr>
            <a:endParaRPr lang="en-US" sz="3200" dirty="0"/>
          </a:p>
          <a:p>
            <a:endParaRPr lang="en-US" sz="3200" dirty="0"/>
          </a:p>
          <a:p>
            <a:endParaRPr lang="en-GB" dirty="0"/>
          </a:p>
        </p:txBody>
      </p:sp>
    </p:spTree>
    <p:extLst>
      <p:ext uri="{BB962C8B-B14F-4D97-AF65-F5344CB8AC3E}">
        <p14:creationId xmlns:p14="http://schemas.microsoft.com/office/powerpoint/2010/main" val="42483861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592022F-55F4-40A1-94FE-E833FD194039}"/>
              </a:ext>
            </a:extLst>
          </p:cNvPr>
          <p:cNvSpPr>
            <a:spLocks noGrp="1"/>
          </p:cNvSpPr>
          <p:nvPr>
            <p:ph type="ctrTitle"/>
          </p:nvPr>
        </p:nvSpPr>
        <p:spPr/>
        <p:txBody>
          <a:bodyPr/>
          <a:lstStyle/>
          <a:p>
            <a:endParaRPr lang="en-GB"/>
          </a:p>
        </p:txBody>
      </p:sp>
      <p:sp>
        <p:nvSpPr>
          <p:cNvPr id="8" name="Subtitle 7">
            <a:extLst>
              <a:ext uri="{FF2B5EF4-FFF2-40B4-BE49-F238E27FC236}">
                <a16:creationId xmlns:a16="http://schemas.microsoft.com/office/drawing/2014/main" id="{476EBD78-DB6C-4A49-BEF5-55D9740410B6}"/>
              </a:ext>
            </a:extLst>
          </p:cNvPr>
          <p:cNvSpPr>
            <a:spLocks noGrp="1"/>
          </p:cNvSpPr>
          <p:nvPr>
            <p:ph type="subTitle" idx="1"/>
          </p:nvPr>
        </p:nvSpPr>
        <p:spPr/>
        <p:txBody>
          <a:bodyPr/>
          <a:lstStyle/>
          <a:p>
            <a:endParaRPr lang="en-GB"/>
          </a:p>
        </p:txBody>
      </p:sp>
      <p:sp>
        <p:nvSpPr>
          <p:cNvPr id="4" name="Slide Number Placeholder 3">
            <a:extLst>
              <a:ext uri="{FF2B5EF4-FFF2-40B4-BE49-F238E27FC236}">
                <a16:creationId xmlns:a16="http://schemas.microsoft.com/office/drawing/2014/main" id="{4461225B-0A72-4277-9394-F2FEC92A0720}"/>
              </a:ext>
            </a:extLst>
          </p:cNvPr>
          <p:cNvSpPr>
            <a:spLocks noGrp="1"/>
          </p:cNvSpPr>
          <p:nvPr>
            <p:ph type="sldNum" sz="quarter" idx="12"/>
          </p:nvPr>
        </p:nvSpPr>
        <p:spPr/>
        <p:txBody>
          <a:bodyPr/>
          <a:lstStyle/>
          <a:p>
            <a:r>
              <a:rPr lang="en-GB"/>
              <a:t>Page </a:t>
            </a:r>
            <a:fld id="{0B868178-02AE-42FC-958D-6B8F13B60175}" type="slidenum">
              <a:rPr lang="en-GB" smtClean="0"/>
              <a:pPr/>
              <a:t>20</a:t>
            </a:fld>
            <a:endParaRPr lang="en-GB"/>
          </a:p>
        </p:txBody>
      </p:sp>
      <p:pic>
        <p:nvPicPr>
          <p:cNvPr id="6" name="Content Placeholder 5" descr="A picture containing ground, outdoor, person&#10;&#10;Description automatically generated">
            <a:extLst>
              <a:ext uri="{FF2B5EF4-FFF2-40B4-BE49-F238E27FC236}">
                <a16:creationId xmlns:a16="http://schemas.microsoft.com/office/drawing/2014/main" id="{D6A9D6C4-14D9-4C91-8391-1D8648ACDB40}"/>
              </a:ext>
            </a:extLst>
          </p:cNvPr>
          <p:cNvPicPr>
            <a:picLocks noGrp="1" noChangeAspect="1"/>
          </p:cNvPicPr>
          <p:nvPr>
            <p:ph idx="4294967295"/>
          </p:nvPr>
        </p:nvPicPr>
        <p:blipFill>
          <a:blip r:embed="rId2">
            <a:lum bright="70000" contrast="-70000"/>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98438" y="-293688"/>
            <a:ext cx="12390438" cy="7843838"/>
          </a:xfrm>
        </p:spPr>
      </p:pic>
      <p:sp>
        <p:nvSpPr>
          <p:cNvPr id="10" name="Title 1">
            <a:extLst>
              <a:ext uri="{FF2B5EF4-FFF2-40B4-BE49-F238E27FC236}">
                <a16:creationId xmlns:a16="http://schemas.microsoft.com/office/drawing/2014/main" id="{0C0925AB-E208-4D6B-B340-9366246377A6}"/>
              </a:ext>
            </a:extLst>
          </p:cNvPr>
          <p:cNvSpPr txBox="1">
            <a:spLocks/>
          </p:cNvSpPr>
          <p:nvPr/>
        </p:nvSpPr>
        <p:spPr>
          <a:xfrm>
            <a:off x="1524000" y="200731"/>
            <a:ext cx="6958426" cy="885649"/>
          </a:xfrm>
          <a:prstGeom prst="rect">
            <a:avLst/>
          </a:prstGeom>
        </p:spPr>
        <p:txBody>
          <a:bodyPr vert="horz" lIns="91440" tIns="45720" rIns="91440" bIns="45720" rtlCol="0" anchor="b">
            <a:normAutofit fontScale="82500" lnSpcReduction="20000"/>
          </a:bodyPr>
          <a:lstStyle>
            <a:lvl1pPr algn="l" defTabSz="914400" rtl="0" eaLnBrk="1" latinLnBrk="0" hangingPunct="1">
              <a:lnSpc>
                <a:spcPct val="90000"/>
              </a:lnSpc>
              <a:spcBef>
                <a:spcPct val="0"/>
              </a:spcBef>
              <a:buNone/>
              <a:defRPr sz="6000" b="1" kern="1200">
                <a:solidFill>
                  <a:srgbClr val="F55A55"/>
                </a:solidFill>
                <a:latin typeface="+mj-lt"/>
                <a:ea typeface="+mj-ea"/>
                <a:cs typeface="+mj-cs"/>
              </a:defRPr>
            </a:lvl1pPr>
          </a:lstStyle>
          <a:p>
            <a:r>
              <a:rPr lang="en-US" sz="4000" dirty="0"/>
              <a:t>Summary</a:t>
            </a:r>
            <a:br>
              <a:rPr lang="en-US" sz="4000" dirty="0"/>
            </a:br>
            <a:endParaRPr lang="en-GB" sz="4000" dirty="0"/>
          </a:p>
        </p:txBody>
      </p:sp>
      <p:sp>
        <p:nvSpPr>
          <p:cNvPr id="11" name="Content Placeholder 2">
            <a:extLst>
              <a:ext uri="{FF2B5EF4-FFF2-40B4-BE49-F238E27FC236}">
                <a16:creationId xmlns:a16="http://schemas.microsoft.com/office/drawing/2014/main" id="{7D460814-FF45-47AD-B76B-B8D669C57174}"/>
              </a:ext>
            </a:extLst>
          </p:cNvPr>
          <p:cNvSpPr txBox="1">
            <a:spLocks/>
          </p:cNvSpPr>
          <p:nvPr/>
        </p:nvSpPr>
        <p:spPr>
          <a:xfrm>
            <a:off x="838200" y="1560512"/>
            <a:ext cx="10515600" cy="37369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Employment support remains a critical area </a:t>
            </a:r>
          </a:p>
          <a:p>
            <a:r>
              <a:rPr lang="en-US" dirty="0"/>
              <a:t>CTP remains the key </a:t>
            </a:r>
            <a:r>
              <a:rPr lang="en-US" dirty="0" err="1"/>
              <a:t>programme</a:t>
            </a:r>
            <a:r>
              <a:rPr lang="en-US" dirty="0"/>
              <a:t> for transition but veterans now better supported with large number of new successful </a:t>
            </a:r>
            <a:r>
              <a:rPr lang="en-US" dirty="0" err="1"/>
              <a:t>programmes</a:t>
            </a:r>
            <a:endParaRPr lang="en-US" dirty="0"/>
          </a:p>
          <a:p>
            <a:r>
              <a:rPr lang="en-US" dirty="0"/>
              <a:t>Combination with OA to form Forces Employment Charity provides a great opportunity </a:t>
            </a:r>
          </a:p>
          <a:p>
            <a:r>
              <a:rPr lang="en-US" dirty="0"/>
              <a:t>Need for collaboration and cooperation never been higher</a:t>
            </a:r>
          </a:p>
          <a:p>
            <a:r>
              <a:rPr lang="en-US" dirty="0"/>
              <a:t>Veterans need our support - but need to be championed too  </a:t>
            </a:r>
            <a:endParaRPr lang="en-GB" dirty="0"/>
          </a:p>
        </p:txBody>
      </p:sp>
    </p:spTree>
    <p:extLst>
      <p:ext uri="{BB962C8B-B14F-4D97-AF65-F5344CB8AC3E}">
        <p14:creationId xmlns:p14="http://schemas.microsoft.com/office/powerpoint/2010/main" val="40340694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C6882-FA64-41B0-B4A2-F2B260209F41}"/>
              </a:ext>
            </a:extLst>
          </p:cNvPr>
          <p:cNvSpPr>
            <a:spLocks noGrp="1"/>
          </p:cNvSpPr>
          <p:nvPr>
            <p:ph type="ctrTitle"/>
          </p:nvPr>
        </p:nvSpPr>
        <p:spPr/>
        <p:txBody>
          <a:bodyPr/>
          <a:lstStyle/>
          <a:p>
            <a:endParaRPr lang="en-GB" dirty="0"/>
          </a:p>
        </p:txBody>
      </p:sp>
      <p:sp>
        <p:nvSpPr>
          <p:cNvPr id="3" name="Subtitle 2">
            <a:extLst>
              <a:ext uri="{FF2B5EF4-FFF2-40B4-BE49-F238E27FC236}">
                <a16:creationId xmlns:a16="http://schemas.microsoft.com/office/drawing/2014/main" id="{6FE3D62D-C75A-4278-B48B-0A046802CE9C}"/>
              </a:ext>
            </a:extLst>
          </p:cNvPr>
          <p:cNvSpPr>
            <a:spLocks noGrp="1"/>
          </p:cNvSpPr>
          <p:nvPr>
            <p:ph type="subTitle" idx="1"/>
          </p:nvPr>
        </p:nvSpPr>
        <p:spPr/>
        <p:txBody>
          <a:bodyPr/>
          <a:lstStyle/>
          <a:p>
            <a:endParaRPr lang="en-GB"/>
          </a:p>
        </p:txBody>
      </p:sp>
      <p:pic>
        <p:nvPicPr>
          <p:cNvPr id="5" name="Picture 4" descr="A collage of people&#10;&#10;Description automatically generated with medium confidence">
            <a:extLst>
              <a:ext uri="{FF2B5EF4-FFF2-40B4-BE49-F238E27FC236}">
                <a16:creationId xmlns:a16="http://schemas.microsoft.com/office/drawing/2014/main" id="{BDF1806B-A7A2-45ED-BE11-B6459ABC3578}"/>
              </a:ext>
            </a:extLst>
          </p:cNvPr>
          <p:cNvPicPr>
            <a:picLocks noChangeAspect="1"/>
          </p:cNvPicPr>
          <p:nvPr/>
        </p:nvPicPr>
        <p:blipFill>
          <a:blip r:embed="rId2"/>
          <a:stretch>
            <a:fillRect/>
          </a:stretch>
        </p:blipFill>
        <p:spPr>
          <a:xfrm>
            <a:off x="-346450" y="5126940"/>
            <a:ext cx="6352063" cy="5324921"/>
          </a:xfrm>
          <a:prstGeom prst="rect">
            <a:avLst/>
          </a:prstGeom>
        </p:spPr>
      </p:pic>
      <p:pic>
        <p:nvPicPr>
          <p:cNvPr id="9" name="Picture 8" descr="A collage of people&#10;&#10;Description automatically generated with medium confidence">
            <a:extLst>
              <a:ext uri="{FF2B5EF4-FFF2-40B4-BE49-F238E27FC236}">
                <a16:creationId xmlns:a16="http://schemas.microsoft.com/office/drawing/2014/main" id="{23254F4B-1701-4628-8640-806DC6E3E3B4}"/>
              </a:ext>
            </a:extLst>
          </p:cNvPr>
          <p:cNvPicPr>
            <a:picLocks noChangeAspect="1"/>
          </p:cNvPicPr>
          <p:nvPr/>
        </p:nvPicPr>
        <p:blipFill>
          <a:blip r:embed="rId3"/>
          <a:stretch>
            <a:fillRect/>
          </a:stretch>
        </p:blipFill>
        <p:spPr>
          <a:xfrm>
            <a:off x="0" y="10654"/>
            <a:ext cx="6103183" cy="5116286"/>
          </a:xfrm>
          <a:prstGeom prst="rect">
            <a:avLst/>
          </a:prstGeom>
        </p:spPr>
      </p:pic>
      <p:pic>
        <p:nvPicPr>
          <p:cNvPr id="10" name="Picture 9" descr="A collage of people&#10;&#10;Description automatically generated with medium confidence">
            <a:extLst>
              <a:ext uri="{FF2B5EF4-FFF2-40B4-BE49-F238E27FC236}">
                <a16:creationId xmlns:a16="http://schemas.microsoft.com/office/drawing/2014/main" id="{923DD4FC-905D-472F-9AF4-B5AD2334165C}"/>
              </a:ext>
            </a:extLst>
          </p:cNvPr>
          <p:cNvPicPr>
            <a:picLocks noChangeAspect="1"/>
          </p:cNvPicPr>
          <p:nvPr/>
        </p:nvPicPr>
        <p:blipFill>
          <a:blip r:embed="rId2"/>
          <a:stretch>
            <a:fillRect/>
          </a:stretch>
        </p:blipFill>
        <p:spPr>
          <a:xfrm>
            <a:off x="6038205" y="3255962"/>
            <a:ext cx="6352063" cy="5324921"/>
          </a:xfrm>
          <a:prstGeom prst="rect">
            <a:avLst/>
          </a:prstGeom>
        </p:spPr>
      </p:pic>
      <p:pic>
        <p:nvPicPr>
          <p:cNvPr id="11" name="Picture 10" descr="A collage of people&#10;&#10;Description automatically generated with medium confidence">
            <a:extLst>
              <a:ext uri="{FF2B5EF4-FFF2-40B4-BE49-F238E27FC236}">
                <a16:creationId xmlns:a16="http://schemas.microsoft.com/office/drawing/2014/main" id="{027B3B9B-7FCE-40AE-8D26-E5C2515294B2}"/>
              </a:ext>
            </a:extLst>
          </p:cNvPr>
          <p:cNvPicPr>
            <a:picLocks noChangeAspect="1"/>
          </p:cNvPicPr>
          <p:nvPr/>
        </p:nvPicPr>
        <p:blipFill>
          <a:blip r:embed="rId4"/>
          <a:stretch>
            <a:fillRect/>
          </a:stretch>
        </p:blipFill>
        <p:spPr>
          <a:xfrm>
            <a:off x="6038205" y="8839"/>
            <a:ext cx="6259286" cy="5247146"/>
          </a:xfrm>
          <a:prstGeom prst="rect">
            <a:avLst/>
          </a:prstGeom>
        </p:spPr>
      </p:pic>
      <p:sp>
        <p:nvSpPr>
          <p:cNvPr id="4" name="TextBox 3">
            <a:extLst>
              <a:ext uri="{FF2B5EF4-FFF2-40B4-BE49-F238E27FC236}">
                <a16:creationId xmlns:a16="http://schemas.microsoft.com/office/drawing/2014/main" id="{D2A448C6-8F0C-4D7C-811A-5B43DE7A6943}"/>
              </a:ext>
            </a:extLst>
          </p:cNvPr>
          <p:cNvSpPr txBox="1"/>
          <p:nvPr/>
        </p:nvSpPr>
        <p:spPr>
          <a:xfrm flipH="1">
            <a:off x="3203716" y="2456315"/>
            <a:ext cx="4769917" cy="1938992"/>
          </a:xfrm>
          <a:prstGeom prst="rect">
            <a:avLst/>
          </a:prstGeom>
          <a:noFill/>
        </p:spPr>
        <p:txBody>
          <a:bodyPr wrap="square" rtlCol="0">
            <a:spAutoFit/>
          </a:bodyPr>
          <a:lstStyle/>
          <a:p>
            <a:r>
              <a:rPr lang="en-US" sz="6000" b="1" dirty="0">
                <a:solidFill>
                  <a:srgbClr val="FFFF00"/>
                </a:solidFill>
              </a:rPr>
              <a:t>Thank you</a:t>
            </a:r>
          </a:p>
          <a:p>
            <a:endParaRPr lang="en-GB" sz="6000" b="1" dirty="0">
              <a:solidFill>
                <a:srgbClr val="FFFF00"/>
              </a:solidFill>
            </a:endParaRPr>
          </a:p>
        </p:txBody>
      </p:sp>
    </p:spTree>
    <p:extLst>
      <p:ext uri="{BB962C8B-B14F-4D97-AF65-F5344CB8AC3E}">
        <p14:creationId xmlns:p14="http://schemas.microsoft.com/office/powerpoint/2010/main" val="41184986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2CE217CB-A4A2-4665-9449-367C28EFD4B9}"/>
              </a:ext>
            </a:extLst>
          </p:cNvPr>
          <p:cNvSpPr txBox="1">
            <a:spLocks/>
          </p:cNvSpPr>
          <p:nvPr/>
        </p:nvSpPr>
        <p:spPr>
          <a:xfrm>
            <a:off x="752742" y="2416654"/>
            <a:ext cx="10515600" cy="37369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sp>
        <p:nvSpPr>
          <p:cNvPr id="4" name="Content Placeholder 2">
            <a:extLst>
              <a:ext uri="{FF2B5EF4-FFF2-40B4-BE49-F238E27FC236}">
                <a16:creationId xmlns:a16="http://schemas.microsoft.com/office/drawing/2014/main" id="{6B7192A1-E3DA-4137-890E-03BBF8666A73}"/>
              </a:ext>
            </a:extLst>
          </p:cNvPr>
          <p:cNvSpPr txBox="1">
            <a:spLocks/>
          </p:cNvSpPr>
          <p:nvPr/>
        </p:nvSpPr>
        <p:spPr>
          <a:xfrm>
            <a:off x="752742" y="3173480"/>
            <a:ext cx="10515600" cy="37369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hlinkClick r:id="rId2"/>
              </a:rPr>
              <a:t>alistair.halliday@rfea.org.uk</a:t>
            </a:r>
            <a:endParaRPr lang="en-US" dirty="0"/>
          </a:p>
          <a:p>
            <a:pPr marL="0" indent="0" algn="ctr">
              <a:buNone/>
            </a:pPr>
            <a:endParaRPr lang="en-US" dirty="0"/>
          </a:p>
          <a:p>
            <a:pPr marL="0" indent="0" algn="ctr">
              <a:buNone/>
            </a:pPr>
            <a:r>
              <a:rPr lang="en-US" dirty="0"/>
              <a:t>https://www.rfea.org.uk</a:t>
            </a:r>
          </a:p>
          <a:p>
            <a:pPr marL="0" indent="0" algn="ctr">
              <a:buNone/>
            </a:pPr>
            <a:endParaRPr lang="en-GB" dirty="0"/>
          </a:p>
        </p:txBody>
      </p:sp>
      <p:pic>
        <p:nvPicPr>
          <p:cNvPr id="6" name="Picture 5" descr="A group of people posing for a photo&#10;&#10;Description automatically generated">
            <a:extLst>
              <a:ext uri="{FF2B5EF4-FFF2-40B4-BE49-F238E27FC236}">
                <a16:creationId xmlns:a16="http://schemas.microsoft.com/office/drawing/2014/main" id="{83772109-C355-41FB-9B14-C1EF4DE136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2728" y="4351239"/>
            <a:ext cx="3608589" cy="2405726"/>
          </a:xfrm>
          <a:prstGeom prst="rect">
            <a:avLst/>
          </a:prstGeom>
        </p:spPr>
      </p:pic>
      <p:pic>
        <p:nvPicPr>
          <p:cNvPr id="7" name="Picture 6" descr="Logo, company name&#10;&#10;Description automatically generated">
            <a:extLst>
              <a:ext uri="{FF2B5EF4-FFF2-40B4-BE49-F238E27FC236}">
                <a16:creationId xmlns:a16="http://schemas.microsoft.com/office/drawing/2014/main" id="{1CB494FE-94C3-4426-81D5-3E215979E6E7}"/>
              </a:ext>
            </a:extLst>
          </p:cNvPr>
          <p:cNvPicPr>
            <a:picLocks noChangeAspect="1"/>
          </p:cNvPicPr>
          <p:nvPr/>
        </p:nvPicPr>
        <p:blipFill>
          <a:blip r:embed="rId4"/>
          <a:stretch>
            <a:fillRect/>
          </a:stretch>
        </p:blipFill>
        <p:spPr>
          <a:xfrm>
            <a:off x="442095" y="5041968"/>
            <a:ext cx="2451687" cy="1607664"/>
          </a:xfrm>
          <a:prstGeom prst="rect">
            <a:avLst/>
          </a:prstGeom>
        </p:spPr>
      </p:pic>
    </p:spTree>
    <p:extLst>
      <p:ext uri="{BB962C8B-B14F-4D97-AF65-F5344CB8AC3E}">
        <p14:creationId xmlns:p14="http://schemas.microsoft.com/office/powerpoint/2010/main" val="25084933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C9D0910-3550-4DAE-8750-572B31435B55}"/>
              </a:ext>
            </a:extLst>
          </p:cNvPr>
          <p:cNvSpPr>
            <a:spLocks noGrp="1"/>
          </p:cNvSpPr>
          <p:nvPr>
            <p:ph type="sldNum" sz="quarter" idx="12"/>
          </p:nvPr>
        </p:nvSpPr>
        <p:spPr/>
        <p:txBody>
          <a:bodyPr/>
          <a:lstStyle/>
          <a:p>
            <a:fld id="{9958B2E1-0E1D-A941-9AA4-8601EE39E211}" type="slidenum">
              <a:rPr lang="en-US" smtClean="0"/>
              <a:t>23</a:t>
            </a:fld>
            <a:endParaRPr lang="en-US"/>
          </a:p>
        </p:txBody>
      </p:sp>
      <p:sp>
        <p:nvSpPr>
          <p:cNvPr id="5" name="Slide Number Placeholder 5">
            <a:extLst>
              <a:ext uri="{FF2B5EF4-FFF2-40B4-BE49-F238E27FC236}">
                <a16:creationId xmlns:a16="http://schemas.microsoft.com/office/drawing/2014/main" id="{3A4DA580-5725-45C0-9F9C-1B00260EC009}"/>
              </a:ext>
            </a:extLst>
          </p:cNvPr>
          <p:cNvSpPr txBox="1">
            <a:spLocks/>
          </p:cNvSpPr>
          <p:nvPr/>
        </p:nvSpPr>
        <p:spPr>
          <a:xfrm>
            <a:off x="9553800" y="6647034"/>
            <a:ext cx="1800000" cy="360000"/>
          </a:xfrm>
          <a:prstGeom prst="rect">
            <a:avLst/>
          </a:prstGeom>
        </p:spPr>
        <p:txBody>
          <a:bodyPr vert="horz" lIns="0" tIns="0" rIns="0" bIns="0" rtlCol="0" anchor="b" anchorCtr="0">
            <a:noAutofit/>
          </a:bodyPr>
          <a:lstStyle>
            <a:defPPr>
              <a:defRPr lang="en-US"/>
            </a:defPPr>
            <a:lvl1pPr marL="0" algn="r" defTabSz="1300094" rtl="0" eaLnBrk="1" latinLnBrk="0" hangingPunct="1">
              <a:defRPr sz="1000" b="1" kern="1200" cap="all" baseline="0">
                <a:solidFill>
                  <a:schemeClr val="accent1"/>
                </a:solidFill>
                <a:latin typeface="+mj-lt"/>
                <a:ea typeface="+mn-ea"/>
                <a:cs typeface="+mn-cs"/>
              </a:defRPr>
            </a:lvl1pPr>
            <a:lvl2pPr marL="650047" algn="l" defTabSz="1300094" rtl="0" eaLnBrk="1" latinLnBrk="0" hangingPunct="1">
              <a:defRPr sz="2559" kern="1200">
                <a:solidFill>
                  <a:schemeClr val="tx1"/>
                </a:solidFill>
                <a:latin typeface="+mn-lt"/>
                <a:ea typeface="+mn-ea"/>
                <a:cs typeface="+mn-cs"/>
              </a:defRPr>
            </a:lvl2pPr>
            <a:lvl3pPr marL="1300094" algn="l" defTabSz="1300094" rtl="0" eaLnBrk="1" latinLnBrk="0" hangingPunct="1">
              <a:defRPr sz="2559" kern="1200">
                <a:solidFill>
                  <a:schemeClr val="tx1"/>
                </a:solidFill>
                <a:latin typeface="+mn-lt"/>
                <a:ea typeface="+mn-ea"/>
                <a:cs typeface="+mn-cs"/>
              </a:defRPr>
            </a:lvl3pPr>
            <a:lvl4pPr marL="1950141" algn="l" defTabSz="1300094" rtl="0" eaLnBrk="1" latinLnBrk="0" hangingPunct="1">
              <a:defRPr sz="2559" kern="1200">
                <a:solidFill>
                  <a:schemeClr val="tx1"/>
                </a:solidFill>
                <a:latin typeface="+mn-lt"/>
                <a:ea typeface="+mn-ea"/>
                <a:cs typeface="+mn-cs"/>
              </a:defRPr>
            </a:lvl4pPr>
            <a:lvl5pPr marL="2600188" algn="l" defTabSz="1300094" rtl="0" eaLnBrk="1" latinLnBrk="0" hangingPunct="1">
              <a:defRPr sz="2559" kern="1200">
                <a:solidFill>
                  <a:schemeClr val="tx1"/>
                </a:solidFill>
                <a:latin typeface="+mn-lt"/>
                <a:ea typeface="+mn-ea"/>
                <a:cs typeface="+mn-cs"/>
              </a:defRPr>
            </a:lvl5pPr>
            <a:lvl6pPr marL="3250235" algn="l" defTabSz="1300094" rtl="0" eaLnBrk="1" latinLnBrk="0" hangingPunct="1">
              <a:defRPr sz="2559" kern="1200">
                <a:solidFill>
                  <a:schemeClr val="tx1"/>
                </a:solidFill>
                <a:latin typeface="+mn-lt"/>
                <a:ea typeface="+mn-ea"/>
                <a:cs typeface="+mn-cs"/>
              </a:defRPr>
            </a:lvl6pPr>
            <a:lvl7pPr marL="3900282" algn="l" defTabSz="1300094" rtl="0" eaLnBrk="1" latinLnBrk="0" hangingPunct="1">
              <a:defRPr sz="2559" kern="1200">
                <a:solidFill>
                  <a:schemeClr val="tx1"/>
                </a:solidFill>
                <a:latin typeface="+mn-lt"/>
                <a:ea typeface="+mn-ea"/>
                <a:cs typeface="+mn-cs"/>
              </a:defRPr>
            </a:lvl7pPr>
            <a:lvl8pPr marL="4550329" algn="l" defTabSz="1300094" rtl="0" eaLnBrk="1" latinLnBrk="0" hangingPunct="1">
              <a:defRPr sz="2559" kern="1200">
                <a:solidFill>
                  <a:schemeClr val="tx1"/>
                </a:solidFill>
                <a:latin typeface="+mn-lt"/>
                <a:ea typeface="+mn-ea"/>
                <a:cs typeface="+mn-cs"/>
              </a:defRPr>
            </a:lvl8pPr>
            <a:lvl9pPr marL="5200376" algn="l" defTabSz="1300094" rtl="0" eaLnBrk="1" latinLnBrk="0" hangingPunct="1">
              <a:defRPr sz="2559" kern="1200">
                <a:solidFill>
                  <a:schemeClr val="tx1"/>
                </a:solidFill>
                <a:latin typeface="+mn-lt"/>
                <a:ea typeface="+mn-ea"/>
                <a:cs typeface="+mn-cs"/>
              </a:defRPr>
            </a:lvl9pPr>
          </a:lstStyle>
          <a:p>
            <a:r>
              <a:rPr lang="en-GB">
                <a:solidFill>
                  <a:srgbClr val="2D3C4B"/>
                </a:solidFill>
                <a:latin typeface="Verdana"/>
              </a:rPr>
              <a:t>Page </a:t>
            </a:r>
            <a:fld id="{0B868178-02AE-42FC-958D-6B8F13B60175}" type="slidenum">
              <a:rPr lang="en-GB" smtClean="0">
                <a:solidFill>
                  <a:srgbClr val="2D3C4B"/>
                </a:solidFill>
                <a:latin typeface="Verdana"/>
              </a:rPr>
              <a:pPr/>
              <a:t>23</a:t>
            </a:fld>
            <a:endParaRPr lang="en-GB">
              <a:solidFill>
                <a:srgbClr val="2D3C4B"/>
              </a:solidFill>
              <a:latin typeface="Verdana"/>
            </a:endParaRPr>
          </a:p>
        </p:txBody>
      </p:sp>
      <p:sp>
        <p:nvSpPr>
          <p:cNvPr id="6" name="Rounded Rectangle 6">
            <a:extLst>
              <a:ext uri="{FF2B5EF4-FFF2-40B4-BE49-F238E27FC236}">
                <a16:creationId xmlns:a16="http://schemas.microsoft.com/office/drawing/2014/main" id="{3F381664-E966-4CA3-B021-74E1AA04F85C}"/>
              </a:ext>
            </a:extLst>
          </p:cNvPr>
          <p:cNvSpPr/>
          <p:nvPr/>
        </p:nvSpPr>
        <p:spPr>
          <a:xfrm>
            <a:off x="4732102" y="667526"/>
            <a:ext cx="2736304" cy="1023162"/>
          </a:xfrm>
          <a:prstGeom prst="roundRect">
            <a:avLst/>
          </a:prstGeom>
          <a:solidFill>
            <a:srgbClr val="CDBEAA"/>
          </a:solidFill>
          <a:ln w="25400" cap="flat" cmpd="sng" algn="ctr">
            <a:noFill/>
            <a:prstDash val="solid"/>
          </a:ln>
          <a:effectLst/>
        </p:spPr>
        <p:txBody>
          <a:bodyPr rtlCol="0" anchor="ctr"/>
          <a:lstStyle/>
          <a:p>
            <a:pPr marL="0" marR="0" lvl="0" indent="0" algn="ctr" defTabSz="1300094"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a:ln>
                  <a:noFill/>
                </a:ln>
                <a:solidFill>
                  <a:srgbClr val="2D3C4B"/>
                </a:solidFill>
                <a:effectLst/>
                <a:uLnTx/>
                <a:uFillTx/>
                <a:latin typeface="Verdana"/>
                <a:ea typeface="+mn-ea"/>
                <a:cs typeface="+mn-cs"/>
              </a:rPr>
              <a:t>Employer Relationship Managers</a:t>
            </a:r>
          </a:p>
        </p:txBody>
      </p:sp>
      <p:sp>
        <p:nvSpPr>
          <p:cNvPr id="7" name="Rectangle 11">
            <a:extLst>
              <a:ext uri="{FF2B5EF4-FFF2-40B4-BE49-F238E27FC236}">
                <a16:creationId xmlns:a16="http://schemas.microsoft.com/office/drawing/2014/main" id="{78167A00-2BA3-41F2-A069-D9E2E9D09940}"/>
              </a:ext>
            </a:extLst>
          </p:cNvPr>
          <p:cNvSpPr>
            <a:spLocks noChangeArrowheads="1"/>
          </p:cNvSpPr>
          <p:nvPr/>
        </p:nvSpPr>
        <p:spPr bwMode="auto">
          <a:xfrm>
            <a:off x="995474" y="1932586"/>
            <a:ext cx="111280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ctr" fontAlgn="base">
              <a:spcBef>
                <a:spcPct val="0"/>
              </a:spcBef>
              <a:spcAft>
                <a:spcPct val="0"/>
              </a:spcAft>
            </a:pPr>
            <a:endParaRPr lang="en-GB" altLang="en-US" b="1" dirty="0">
              <a:solidFill>
                <a:prstClr val="black"/>
              </a:solidFill>
              <a:latin typeface="Verdana"/>
              <a:cs typeface="Arial" pitchFamily="34" charset="0"/>
            </a:endParaRPr>
          </a:p>
          <a:p>
            <a:pPr algn="ctr" eaLnBrk="0" fontAlgn="base" hangingPunct="0">
              <a:spcBef>
                <a:spcPct val="0"/>
              </a:spcBef>
              <a:spcAft>
                <a:spcPct val="0"/>
              </a:spcAft>
            </a:pPr>
            <a:r>
              <a:rPr lang="en-GB" altLang="en-US" b="1" dirty="0">
                <a:solidFill>
                  <a:prstClr val="black"/>
                </a:solidFill>
                <a:latin typeface="Verdana"/>
                <a:cs typeface="Arial" pitchFamily="34" charset="0"/>
              </a:rPr>
              <a:t>Lowest</a:t>
            </a:r>
          </a:p>
          <a:p>
            <a:pPr algn="ctr" eaLnBrk="0" fontAlgn="base" hangingPunct="0">
              <a:spcBef>
                <a:spcPct val="0"/>
              </a:spcBef>
              <a:spcAft>
                <a:spcPct val="0"/>
              </a:spcAft>
            </a:pPr>
            <a:r>
              <a:rPr lang="en-GB" altLang="en-US" b="1" dirty="0">
                <a:solidFill>
                  <a:prstClr val="black"/>
                </a:solidFill>
                <a:latin typeface="Verdana"/>
                <a:cs typeface="Arial" pitchFamily="34" charset="0"/>
              </a:rPr>
              <a:t>Need</a:t>
            </a:r>
            <a:endParaRPr lang="en-GB" altLang="en-US" dirty="0">
              <a:solidFill>
                <a:prstClr val="black"/>
              </a:solidFill>
              <a:latin typeface="Verdana"/>
              <a:cs typeface="Arial" pitchFamily="34" charset="0"/>
            </a:endParaRPr>
          </a:p>
        </p:txBody>
      </p:sp>
      <p:sp>
        <p:nvSpPr>
          <p:cNvPr id="8" name="Rounded Rectangle 10">
            <a:extLst>
              <a:ext uri="{FF2B5EF4-FFF2-40B4-BE49-F238E27FC236}">
                <a16:creationId xmlns:a16="http://schemas.microsoft.com/office/drawing/2014/main" id="{F2068BD9-B927-4A8A-93DC-782683EEDBF0}"/>
              </a:ext>
            </a:extLst>
          </p:cNvPr>
          <p:cNvSpPr/>
          <p:nvPr/>
        </p:nvSpPr>
        <p:spPr>
          <a:xfrm>
            <a:off x="5473499" y="1608442"/>
            <a:ext cx="1224136" cy="4912532"/>
          </a:xfrm>
          <a:prstGeom prst="roundRect">
            <a:avLst/>
          </a:prstGeom>
          <a:solidFill>
            <a:srgbClr val="FF5A55"/>
          </a:solidFill>
          <a:ln w="25400" cap="flat" cmpd="sng" algn="ctr">
            <a:solidFill>
              <a:srgbClr val="FF5A55"/>
            </a:solidFill>
            <a:prstDash val="solid"/>
          </a:ln>
          <a:effectLst/>
        </p:spPr>
        <p:txBody>
          <a:bodyPr rtlCol="0" anchor="ctr"/>
          <a:lstStyle/>
          <a:p>
            <a:pPr marL="0" marR="0" lvl="0" indent="0" algn="ctr" defTabSz="1300094"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a:ln>
                  <a:noFill/>
                </a:ln>
                <a:solidFill>
                  <a:prstClr val="white"/>
                </a:solidFill>
                <a:effectLst/>
                <a:uLnTx/>
                <a:uFillTx/>
                <a:latin typeface="Verdana"/>
                <a:ea typeface="+mn-ea"/>
                <a:cs typeface="+mn-cs"/>
              </a:rPr>
              <a:t>Right Job</a:t>
            </a:r>
          </a:p>
        </p:txBody>
      </p:sp>
      <p:sp>
        <p:nvSpPr>
          <p:cNvPr id="9" name="Rounded Rectangle 11">
            <a:extLst>
              <a:ext uri="{FF2B5EF4-FFF2-40B4-BE49-F238E27FC236}">
                <a16:creationId xmlns:a16="http://schemas.microsoft.com/office/drawing/2014/main" id="{04FC5168-909A-44DD-B4CF-D642CE3AE6C0}"/>
              </a:ext>
            </a:extLst>
          </p:cNvPr>
          <p:cNvSpPr/>
          <p:nvPr/>
        </p:nvSpPr>
        <p:spPr>
          <a:xfrm>
            <a:off x="2587150" y="1963482"/>
            <a:ext cx="7048953" cy="914400"/>
          </a:xfrm>
          <a:prstGeom prst="roundRect">
            <a:avLst/>
          </a:prstGeom>
          <a:solidFill>
            <a:srgbClr val="2D3C4B"/>
          </a:solidFill>
          <a:ln w="25400" cap="flat" cmpd="sng" algn="ctr">
            <a:noFill/>
            <a:prstDash val="solid"/>
          </a:ln>
          <a:effectLst/>
        </p:spPr>
        <p:txBody>
          <a:bodyPr rtlCol="0" anchor="ctr"/>
          <a:lstStyle/>
          <a:p>
            <a:pPr marL="0" marR="0" lvl="0" indent="0" algn="ctr" defTabSz="1300094"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a:ln>
                  <a:noFill/>
                </a:ln>
                <a:solidFill>
                  <a:prstClr val="white"/>
                </a:solidFill>
                <a:effectLst/>
                <a:uLnTx/>
                <a:uFillTx/>
                <a:latin typeface="Verdana"/>
                <a:ea typeface="+mn-ea"/>
                <a:cs typeface="+mn-cs"/>
              </a:rPr>
              <a:t>Central Support Team</a:t>
            </a:r>
          </a:p>
        </p:txBody>
      </p:sp>
      <p:sp>
        <p:nvSpPr>
          <p:cNvPr id="10" name="Rounded Rectangle 12">
            <a:extLst>
              <a:ext uri="{FF2B5EF4-FFF2-40B4-BE49-F238E27FC236}">
                <a16:creationId xmlns:a16="http://schemas.microsoft.com/office/drawing/2014/main" id="{45B97709-5EBE-46D3-8A67-7C72CA793C72}"/>
              </a:ext>
            </a:extLst>
          </p:cNvPr>
          <p:cNvSpPr/>
          <p:nvPr/>
        </p:nvSpPr>
        <p:spPr>
          <a:xfrm>
            <a:off x="2587150" y="3033538"/>
            <a:ext cx="2763585" cy="1452645"/>
          </a:xfrm>
          <a:prstGeom prst="roundRect">
            <a:avLst/>
          </a:prstGeom>
          <a:solidFill>
            <a:srgbClr val="A3C7D2"/>
          </a:solidFill>
          <a:ln w="25400" cap="flat" cmpd="sng" algn="ctr">
            <a:noFill/>
            <a:prstDash val="solid"/>
          </a:ln>
          <a:effectLst/>
        </p:spPr>
        <p:txBody>
          <a:bodyPr rtlCol="0" anchor="ctr"/>
          <a:lstStyle/>
          <a:p>
            <a:pPr marL="0" marR="0" lvl="0" indent="0" algn="ctr" defTabSz="1300094"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a:ln>
                  <a:noFill/>
                </a:ln>
                <a:solidFill>
                  <a:prstClr val="white"/>
                </a:solidFill>
                <a:effectLst/>
                <a:uLnTx/>
                <a:uFillTx/>
                <a:latin typeface="Verdana"/>
                <a:ea typeface="+mn-ea"/>
                <a:cs typeface="+mn-cs"/>
              </a:rPr>
              <a:t>CTP Future Horizons </a:t>
            </a:r>
          </a:p>
          <a:p>
            <a:pPr marL="0" marR="0" lvl="0" indent="0" algn="ctr" defTabSz="1300094"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a:ln>
                  <a:noFill/>
                </a:ln>
                <a:solidFill>
                  <a:prstClr val="white"/>
                </a:solidFill>
                <a:effectLst/>
                <a:uLnTx/>
                <a:uFillTx/>
                <a:latin typeface="Verdana"/>
                <a:ea typeface="+mn-ea"/>
                <a:cs typeface="+mn-cs"/>
              </a:rPr>
              <a:t>Regional Employment Advisors</a:t>
            </a:r>
          </a:p>
        </p:txBody>
      </p:sp>
      <p:sp>
        <p:nvSpPr>
          <p:cNvPr id="11" name="Rounded Rectangle 13">
            <a:extLst>
              <a:ext uri="{FF2B5EF4-FFF2-40B4-BE49-F238E27FC236}">
                <a16:creationId xmlns:a16="http://schemas.microsoft.com/office/drawing/2014/main" id="{3245EB8B-081C-4326-BCF1-3886C7A4EE20}"/>
              </a:ext>
            </a:extLst>
          </p:cNvPr>
          <p:cNvSpPr/>
          <p:nvPr/>
        </p:nvSpPr>
        <p:spPr>
          <a:xfrm>
            <a:off x="6835300" y="3046321"/>
            <a:ext cx="2783609" cy="1404451"/>
          </a:xfrm>
          <a:prstGeom prst="roundRect">
            <a:avLst/>
          </a:prstGeom>
          <a:solidFill>
            <a:srgbClr val="A3C7D2"/>
          </a:solidFill>
          <a:ln w="25400" cap="flat" cmpd="sng" algn="ctr">
            <a:noFill/>
            <a:prstDash val="solid"/>
          </a:ln>
          <a:effectLst/>
        </p:spPr>
        <p:txBody>
          <a:bodyPr rtlCol="0" anchor="ctr"/>
          <a:lstStyle/>
          <a:p>
            <a:pPr marL="0" marR="0" lvl="0" indent="0" algn="ctr" defTabSz="1300094"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a:ln>
                  <a:noFill/>
                </a:ln>
                <a:solidFill>
                  <a:prstClr val="white"/>
                </a:solidFill>
                <a:effectLst/>
                <a:uLnTx/>
                <a:uFillTx/>
                <a:latin typeface="Verdana"/>
                <a:ea typeface="+mn-ea"/>
                <a:cs typeface="+mn-cs"/>
              </a:rPr>
              <a:t>Ex Forces</a:t>
            </a:r>
          </a:p>
          <a:p>
            <a:pPr marL="0" marR="0" lvl="0" indent="0" algn="ctr" defTabSz="1300094"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a:ln>
                  <a:noFill/>
                </a:ln>
                <a:solidFill>
                  <a:prstClr val="white"/>
                </a:solidFill>
                <a:effectLst/>
                <a:uLnTx/>
                <a:uFillTx/>
                <a:latin typeface="Verdana"/>
                <a:ea typeface="+mn-ea"/>
                <a:cs typeface="+mn-cs"/>
              </a:rPr>
              <a:t>Regional Employment Advisors</a:t>
            </a:r>
          </a:p>
        </p:txBody>
      </p:sp>
      <p:sp>
        <p:nvSpPr>
          <p:cNvPr id="12" name="Rounded Rectangle 14">
            <a:extLst>
              <a:ext uri="{FF2B5EF4-FFF2-40B4-BE49-F238E27FC236}">
                <a16:creationId xmlns:a16="http://schemas.microsoft.com/office/drawing/2014/main" id="{390094C5-54AE-47FA-83BD-9BC4DEA7CA24}"/>
              </a:ext>
            </a:extLst>
          </p:cNvPr>
          <p:cNvSpPr/>
          <p:nvPr/>
        </p:nvSpPr>
        <p:spPr>
          <a:xfrm>
            <a:off x="2587150" y="4612349"/>
            <a:ext cx="2763585" cy="954922"/>
          </a:xfrm>
          <a:prstGeom prst="roundRect">
            <a:avLst/>
          </a:prstGeom>
          <a:solidFill>
            <a:srgbClr val="737350"/>
          </a:solidFill>
          <a:ln w="25400" cap="flat" cmpd="sng" algn="ctr">
            <a:solidFill>
              <a:srgbClr val="737350"/>
            </a:solidFill>
            <a:prstDash val="solid"/>
          </a:ln>
          <a:effectLst/>
        </p:spPr>
        <p:txBody>
          <a:bodyPr rtlCol="0" anchor="ctr"/>
          <a:lstStyle/>
          <a:p>
            <a:pPr marL="0" marR="0" lvl="0" indent="0" algn="ctr" defTabSz="1300094"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a:ln>
                  <a:noFill/>
                </a:ln>
                <a:solidFill>
                  <a:prstClr val="white"/>
                </a:solidFill>
                <a:effectLst/>
                <a:uLnTx/>
                <a:uFillTx/>
                <a:latin typeface="Verdana"/>
                <a:ea typeface="+mn-ea"/>
                <a:cs typeface="+mn-cs"/>
              </a:rPr>
              <a:t>CTP Assist</a:t>
            </a:r>
          </a:p>
        </p:txBody>
      </p:sp>
      <p:sp>
        <p:nvSpPr>
          <p:cNvPr id="13" name="Rounded Rectangle 16">
            <a:extLst>
              <a:ext uri="{FF2B5EF4-FFF2-40B4-BE49-F238E27FC236}">
                <a16:creationId xmlns:a16="http://schemas.microsoft.com/office/drawing/2014/main" id="{B4D9AAD8-9BF4-4F61-B428-68B411954D8C}"/>
              </a:ext>
            </a:extLst>
          </p:cNvPr>
          <p:cNvSpPr/>
          <p:nvPr/>
        </p:nvSpPr>
        <p:spPr>
          <a:xfrm>
            <a:off x="6835300" y="4612349"/>
            <a:ext cx="2800803" cy="954922"/>
          </a:xfrm>
          <a:prstGeom prst="roundRect">
            <a:avLst/>
          </a:prstGeom>
          <a:solidFill>
            <a:srgbClr val="737350"/>
          </a:solidFill>
          <a:ln w="25400" cap="flat" cmpd="sng" algn="ctr">
            <a:solidFill>
              <a:srgbClr val="737350"/>
            </a:solidFill>
            <a:prstDash val="solid"/>
          </a:ln>
          <a:effectLst/>
        </p:spPr>
        <p:txBody>
          <a:bodyPr rtlCol="0" anchor="ctr"/>
          <a:lstStyle/>
          <a:p>
            <a:pPr marL="0" marR="0" lvl="0" indent="0" algn="ctr" defTabSz="1300094"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prstClr val="white"/>
                </a:solidFill>
                <a:effectLst/>
                <a:uLnTx/>
                <a:uFillTx/>
                <a:latin typeface="Verdana"/>
                <a:ea typeface="+mn-ea"/>
                <a:cs typeface="+mn-cs"/>
              </a:rPr>
              <a:t>Specialist Vocational</a:t>
            </a:r>
          </a:p>
          <a:p>
            <a:pPr marL="0" marR="0" lvl="0" indent="0" algn="ctr" defTabSz="1300094"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prstClr val="white"/>
                </a:solidFill>
                <a:effectLst/>
                <a:uLnTx/>
                <a:uFillTx/>
                <a:latin typeface="Verdana"/>
                <a:ea typeface="+mn-ea"/>
                <a:cs typeface="+mn-cs"/>
              </a:rPr>
              <a:t>Advisors, Project Nova &amp; Partner Programmes </a:t>
            </a:r>
          </a:p>
        </p:txBody>
      </p:sp>
      <p:sp>
        <p:nvSpPr>
          <p:cNvPr id="14" name="Rounded Rectangle 17">
            <a:extLst>
              <a:ext uri="{FF2B5EF4-FFF2-40B4-BE49-F238E27FC236}">
                <a16:creationId xmlns:a16="http://schemas.microsoft.com/office/drawing/2014/main" id="{EA19AC01-F1CA-455C-867B-B52E560E64C0}"/>
              </a:ext>
            </a:extLst>
          </p:cNvPr>
          <p:cNvSpPr/>
          <p:nvPr/>
        </p:nvSpPr>
        <p:spPr>
          <a:xfrm>
            <a:off x="2587150" y="5711733"/>
            <a:ext cx="7031759" cy="648072"/>
          </a:xfrm>
          <a:prstGeom prst="roundRect">
            <a:avLst/>
          </a:prstGeom>
          <a:solidFill>
            <a:srgbClr val="2D3C4B"/>
          </a:solidFill>
          <a:ln w="25400" cap="flat" cmpd="sng" algn="ctr">
            <a:noFill/>
            <a:prstDash val="solid"/>
          </a:ln>
          <a:effectLst/>
        </p:spPr>
        <p:txBody>
          <a:bodyPr rtlCol="0" anchor="ctr"/>
          <a:lstStyle/>
          <a:p>
            <a:pPr marL="0" marR="0" lvl="0" indent="0" algn="ctr" defTabSz="1300094"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a:ln>
                  <a:noFill/>
                </a:ln>
                <a:solidFill>
                  <a:prstClr val="white"/>
                </a:solidFill>
                <a:effectLst/>
                <a:uLnTx/>
                <a:uFillTx/>
                <a:latin typeface="Verdana"/>
                <a:ea typeface="+mn-ea"/>
                <a:cs typeface="+mn-cs"/>
              </a:rPr>
              <a:t>Online Tools  </a:t>
            </a:r>
          </a:p>
          <a:p>
            <a:pPr marL="0" marR="0" lvl="0" indent="0" algn="ctr" defTabSz="1300094"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a:ln>
                  <a:noFill/>
                </a:ln>
                <a:solidFill>
                  <a:prstClr val="white"/>
                </a:solidFill>
                <a:effectLst/>
                <a:uLnTx/>
                <a:uFillTx/>
                <a:latin typeface="Verdana"/>
                <a:ea typeface="+mn-ea"/>
                <a:cs typeface="+mn-cs"/>
              </a:rPr>
              <a:t>Career Planning, CV Writing, Applications &amp; Interviews</a:t>
            </a:r>
          </a:p>
        </p:txBody>
      </p:sp>
      <p:sp>
        <p:nvSpPr>
          <p:cNvPr id="15" name="Rectangle 11">
            <a:extLst>
              <a:ext uri="{FF2B5EF4-FFF2-40B4-BE49-F238E27FC236}">
                <a16:creationId xmlns:a16="http://schemas.microsoft.com/office/drawing/2014/main" id="{3CD258CA-CE15-4152-BAAA-30B84AE8EA2D}"/>
              </a:ext>
            </a:extLst>
          </p:cNvPr>
          <p:cNvSpPr>
            <a:spLocks noChangeArrowheads="1"/>
          </p:cNvSpPr>
          <p:nvPr/>
        </p:nvSpPr>
        <p:spPr bwMode="auto">
          <a:xfrm>
            <a:off x="7613656" y="685112"/>
            <a:ext cx="134524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endParaRPr lang="en-GB" altLang="en-US" b="1" dirty="0">
              <a:solidFill>
                <a:prstClr val="black"/>
              </a:solidFill>
              <a:latin typeface="Verdana"/>
              <a:cs typeface="Arial" pitchFamily="34" charset="0"/>
            </a:endParaRPr>
          </a:p>
          <a:p>
            <a:pPr algn="ctr" fontAlgn="base">
              <a:spcBef>
                <a:spcPct val="0"/>
              </a:spcBef>
              <a:spcAft>
                <a:spcPct val="0"/>
              </a:spcAft>
            </a:pPr>
            <a:r>
              <a:rPr lang="en-GB" altLang="en-US" b="1" dirty="0">
                <a:solidFill>
                  <a:prstClr val="black"/>
                </a:solidFill>
                <a:latin typeface="Verdana"/>
                <a:cs typeface="Arial" pitchFamily="34" charset="0"/>
              </a:rPr>
              <a:t>Veterans</a:t>
            </a:r>
          </a:p>
          <a:p>
            <a:pPr algn="ctr" fontAlgn="base">
              <a:spcBef>
                <a:spcPct val="0"/>
              </a:spcBef>
              <a:spcAft>
                <a:spcPct val="0"/>
              </a:spcAft>
            </a:pPr>
            <a:endParaRPr lang="en-GB" altLang="en-US" b="1" dirty="0">
              <a:solidFill>
                <a:prstClr val="black"/>
              </a:solidFill>
              <a:latin typeface="Verdana"/>
              <a:cs typeface="Arial" pitchFamily="34" charset="0"/>
            </a:endParaRPr>
          </a:p>
        </p:txBody>
      </p:sp>
      <p:sp>
        <p:nvSpPr>
          <p:cNvPr id="16" name="Rectangle 11">
            <a:extLst>
              <a:ext uri="{FF2B5EF4-FFF2-40B4-BE49-F238E27FC236}">
                <a16:creationId xmlns:a16="http://schemas.microsoft.com/office/drawing/2014/main" id="{004EAD76-82EA-438E-8E30-0FFC149D84CA}"/>
              </a:ext>
            </a:extLst>
          </p:cNvPr>
          <p:cNvSpPr>
            <a:spLocks noChangeArrowheads="1"/>
          </p:cNvSpPr>
          <p:nvPr/>
        </p:nvSpPr>
        <p:spPr bwMode="auto">
          <a:xfrm>
            <a:off x="3307740" y="470544"/>
            <a:ext cx="1196161"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GB" altLang="en-US" b="1">
              <a:solidFill>
                <a:prstClr val="black"/>
              </a:solidFill>
              <a:latin typeface="Verdana"/>
              <a:cs typeface="Arial" pitchFamily="34" charset="0"/>
            </a:endParaRPr>
          </a:p>
          <a:p>
            <a:pPr eaLnBrk="0" fontAlgn="base" hangingPunct="0">
              <a:spcBef>
                <a:spcPct val="0"/>
              </a:spcBef>
              <a:spcAft>
                <a:spcPct val="0"/>
              </a:spcAft>
            </a:pPr>
            <a:r>
              <a:rPr lang="en-GB" altLang="en-US" b="1">
                <a:solidFill>
                  <a:prstClr val="black"/>
                </a:solidFill>
                <a:latin typeface="Verdana"/>
                <a:cs typeface="Arial" pitchFamily="34" charset="0"/>
              </a:rPr>
              <a:t>Service</a:t>
            </a:r>
          </a:p>
          <a:p>
            <a:pPr eaLnBrk="0" fontAlgn="base" hangingPunct="0">
              <a:spcBef>
                <a:spcPct val="0"/>
              </a:spcBef>
              <a:spcAft>
                <a:spcPct val="0"/>
              </a:spcAft>
            </a:pPr>
            <a:r>
              <a:rPr lang="en-GB" altLang="en-US" b="1">
                <a:solidFill>
                  <a:prstClr val="black"/>
                </a:solidFill>
                <a:latin typeface="Verdana"/>
                <a:cs typeface="Arial" pitchFamily="34" charset="0"/>
              </a:rPr>
              <a:t>Leavers</a:t>
            </a:r>
          </a:p>
          <a:p>
            <a:pPr eaLnBrk="0" fontAlgn="base" hangingPunct="0">
              <a:spcBef>
                <a:spcPct val="0"/>
              </a:spcBef>
              <a:spcAft>
                <a:spcPct val="0"/>
              </a:spcAft>
            </a:pPr>
            <a:r>
              <a:rPr lang="en-GB" altLang="en-US" b="1">
                <a:solidFill>
                  <a:prstClr val="black"/>
                </a:solidFill>
                <a:latin typeface="Verdana"/>
                <a:cs typeface="Arial" pitchFamily="34" charset="0"/>
              </a:rPr>
              <a:t>(CTP)</a:t>
            </a:r>
            <a:endParaRPr lang="en-GB" altLang="en-US">
              <a:solidFill>
                <a:prstClr val="black"/>
              </a:solidFill>
              <a:latin typeface="Verdana"/>
              <a:cs typeface="Arial" pitchFamily="34" charset="0"/>
            </a:endParaRPr>
          </a:p>
          <a:p>
            <a:pPr eaLnBrk="0" fontAlgn="base" hangingPunct="0">
              <a:spcBef>
                <a:spcPct val="0"/>
              </a:spcBef>
              <a:spcAft>
                <a:spcPct val="0"/>
              </a:spcAft>
            </a:pPr>
            <a:endParaRPr lang="en-GB" altLang="en-US">
              <a:solidFill>
                <a:prstClr val="black"/>
              </a:solidFill>
              <a:latin typeface="Verdana"/>
              <a:cs typeface="Arial" pitchFamily="34" charset="0"/>
            </a:endParaRPr>
          </a:p>
        </p:txBody>
      </p:sp>
      <p:cxnSp>
        <p:nvCxnSpPr>
          <p:cNvPr id="17" name="Straight Arrow Connector 16">
            <a:extLst>
              <a:ext uri="{FF2B5EF4-FFF2-40B4-BE49-F238E27FC236}">
                <a16:creationId xmlns:a16="http://schemas.microsoft.com/office/drawing/2014/main" id="{81209857-AC25-4769-8042-5FC99F59FA67}"/>
              </a:ext>
            </a:extLst>
          </p:cNvPr>
          <p:cNvCxnSpPr>
            <a:stCxn id="7" idx="2"/>
          </p:cNvCxnSpPr>
          <p:nvPr/>
        </p:nvCxnSpPr>
        <p:spPr>
          <a:xfrm>
            <a:off x="1551877" y="2855916"/>
            <a:ext cx="8403" cy="1932487"/>
          </a:xfrm>
          <a:prstGeom prst="straightConnector1">
            <a:avLst/>
          </a:prstGeom>
          <a:noFill/>
          <a:ln w="9525" cap="flat" cmpd="sng" algn="ctr">
            <a:solidFill>
              <a:srgbClr val="2D3C4B">
                <a:shade val="95000"/>
                <a:satMod val="105000"/>
              </a:srgbClr>
            </a:solidFill>
            <a:prstDash val="solid"/>
            <a:tailEnd type="arrow"/>
          </a:ln>
          <a:effectLst/>
        </p:spPr>
      </p:cxnSp>
      <p:sp>
        <p:nvSpPr>
          <p:cNvPr id="18" name="Rectangle 11">
            <a:extLst>
              <a:ext uri="{FF2B5EF4-FFF2-40B4-BE49-F238E27FC236}">
                <a16:creationId xmlns:a16="http://schemas.microsoft.com/office/drawing/2014/main" id="{F10B0789-E391-4108-A237-4698F1F85A30}"/>
              </a:ext>
            </a:extLst>
          </p:cNvPr>
          <p:cNvSpPr>
            <a:spLocks noChangeArrowheads="1"/>
          </p:cNvSpPr>
          <p:nvPr/>
        </p:nvSpPr>
        <p:spPr bwMode="auto">
          <a:xfrm>
            <a:off x="5350735" y="242710"/>
            <a:ext cx="166290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GB" altLang="en-US" b="1" dirty="0">
                <a:solidFill>
                  <a:prstClr val="black"/>
                </a:solidFill>
                <a:latin typeface="Verdana"/>
                <a:cs typeface="Arial" pitchFamily="34" charset="0"/>
              </a:rPr>
              <a:t>Employers</a:t>
            </a:r>
          </a:p>
        </p:txBody>
      </p:sp>
    </p:spTree>
    <p:extLst>
      <p:ext uri="{BB962C8B-B14F-4D97-AF65-F5344CB8AC3E}">
        <p14:creationId xmlns:p14="http://schemas.microsoft.com/office/powerpoint/2010/main" val="17476502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Russian invasion of Ukraine: Latest news, analysis, video - CNN">
            <a:extLst>
              <a:ext uri="{FF2B5EF4-FFF2-40B4-BE49-F238E27FC236}">
                <a16:creationId xmlns:a16="http://schemas.microsoft.com/office/drawing/2014/main" id="{AAE052AA-7BE2-4AB6-8941-33D60DE67E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592" y="2720894"/>
            <a:ext cx="4406412" cy="248100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US Marine sits with two soldiers of 2 PARA at Kabul Airport [750x583]:  MilitaryPorn">
            <a:extLst>
              <a:ext uri="{FF2B5EF4-FFF2-40B4-BE49-F238E27FC236}">
                <a16:creationId xmlns:a16="http://schemas.microsoft.com/office/drawing/2014/main" id="{61A3358D-50D4-45BA-A274-224363A03B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7452" y="5015429"/>
            <a:ext cx="2971779" cy="231006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98D92909-A2A8-428C-AB72-552F3C723A1B}"/>
              </a:ext>
            </a:extLst>
          </p:cNvPr>
          <p:cNvSpPr>
            <a:spLocks noGrp="1"/>
          </p:cNvSpPr>
          <p:nvPr>
            <p:ph type="sldNum" sz="quarter" idx="12"/>
          </p:nvPr>
        </p:nvSpPr>
        <p:spPr/>
        <p:txBody>
          <a:bodyPr/>
          <a:lstStyle/>
          <a:p>
            <a:r>
              <a:rPr lang="en-GB"/>
              <a:t>Page </a:t>
            </a:r>
            <a:fld id="{0B868178-02AE-42FC-958D-6B8F13B60175}" type="slidenum">
              <a:rPr lang="en-GB" smtClean="0"/>
              <a:pPr/>
              <a:t>3</a:t>
            </a:fld>
            <a:endParaRPr lang="en-GB" dirty="0"/>
          </a:p>
        </p:txBody>
      </p:sp>
      <p:pic>
        <p:nvPicPr>
          <p:cNvPr id="2050" name="Picture 2" descr="The Funniest Photos Of Boris Johnson - LBC">
            <a:extLst>
              <a:ext uri="{FF2B5EF4-FFF2-40B4-BE49-F238E27FC236}">
                <a16:creationId xmlns:a16="http://schemas.microsoft.com/office/drawing/2014/main" id="{1E0D92AC-52F2-46F5-B23C-7FD5812364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2142"/>
            <a:ext cx="8637973" cy="667144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DA8308A-E9F3-4DED-B76C-6BB3406E4C39}"/>
              </a:ext>
            </a:extLst>
          </p:cNvPr>
          <p:cNvSpPr txBox="1"/>
          <p:nvPr/>
        </p:nvSpPr>
        <p:spPr>
          <a:xfrm>
            <a:off x="5723815" y="542594"/>
            <a:ext cx="4711758"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t>Economy,  Jobs and Inflation</a:t>
            </a:r>
          </a:p>
          <a:p>
            <a:pPr marL="285750" indent="-285750">
              <a:buFont typeface="Arial" panose="020B0604020202020204" pitchFamily="34" charset="0"/>
              <a:buChar char="•"/>
            </a:pPr>
            <a:r>
              <a:rPr lang="en-US" sz="2400" dirty="0"/>
              <a:t>Post Covid..</a:t>
            </a:r>
          </a:p>
          <a:p>
            <a:pPr marL="285750" indent="-285750">
              <a:buFont typeface="Arial" panose="020B0604020202020204" pitchFamily="34" charset="0"/>
              <a:buChar char="•"/>
            </a:pPr>
            <a:r>
              <a:rPr lang="en-US" sz="2400" dirty="0"/>
              <a:t>Ukraine and Afghans</a:t>
            </a:r>
          </a:p>
          <a:p>
            <a:pPr marL="285750" indent="-285750">
              <a:buFont typeface="Arial" panose="020B0604020202020204" pitchFamily="34" charset="0"/>
              <a:buChar char="•"/>
            </a:pPr>
            <a:r>
              <a:rPr lang="en-US" sz="2400" dirty="0"/>
              <a:t>Collaboration</a:t>
            </a:r>
          </a:p>
          <a:p>
            <a:pPr marL="285750" indent="-285750">
              <a:buFont typeface="Arial" panose="020B0604020202020204" pitchFamily="34" charset="0"/>
              <a:buChar char="•"/>
            </a:pPr>
            <a:endParaRPr lang="en-US" sz="2400" dirty="0"/>
          </a:p>
          <a:p>
            <a:endParaRPr lang="en-GB" sz="2400" dirty="0"/>
          </a:p>
        </p:txBody>
      </p:sp>
      <p:pic>
        <p:nvPicPr>
          <p:cNvPr id="8" name="Picture 2" descr="Chart: UK Inflation Hits 30-Year High | Statista">
            <a:extLst>
              <a:ext uri="{FF2B5EF4-FFF2-40B4-BE49-F238E27FC236}">
                <a16:creationId xmlns:a16="http://schemas.microsoft.com/office/drawing/2014/main" id="{69DE23B3-15D4-437E-A727-5F3E4CAFB8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0894" y="0"/>
            <a:ext cx="2364612" cy="23646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Preview image for asset">
            <a:extLst>
              <a:ext uri="{FF2B5EF4-FFF2-40B4-BE49-F238E27FC236}">
                <a16:creationId xmlns:a16="http://schemas.microsoft.com/office/drawing/2014/main" id="{4FBDCE29-6E07-4A73-813E-3A2D899CDC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46024" y="1991549"/>
            <a:ext cx="2714464" cy="181412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Leo Docherty - Wikipedia">
            <a:extLst>
              <a:ext uri="{FF2B5EF4-FFF2-40B4-BE49-F238E27FC236}">
                <a16:creationId xmlns:a16="http://schemas.microsoft.com/office/drawing/2014/main" id="{1C66BCC6-BB6B-4263-960B-FD3269726B5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47181" y="4761456"/>
            <a:ext cx="1795933" cy="239457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727FEAAC-B468-4BEE-ADF7-22DEC94CA02A}"/>
              </a:ext>
            </a:extLst>
          </p:cNvPr>
          <p:cNvSpPr txBox="1"/>
          <p:nvPr/>
        </p:nvSpPr>
        <p:spPr>
          <a:xfrm>
            <a:off x="741716" y="245219"/>
            <a:ext cx="1751826" cy="707886"/>
          </a:xfrm>
          <a:prstGeom prst="rect">
            <a:avLst/>
          </a:prstGeom>
          <a:noFill/>
        </p:spPr>
        <p:txBody>
          <a:bodyPr wrap="none" rtlCol="0">
            <a:spAutoFit/>
          </a:bodyPr>
          <a:lstStyle/>
          <a:p>
            <a:r>
              <a:rPr lang="en-US" sz="4000" b="1" dirty="0">
                <a:solidFill>
                  <a:srgbClr val="FF0000"/>
                </a:solidFill>
                <a:latin typeface="+mj-lt"/>
              </a:rPr>
              <a:t>Context</a:t>
            </a:r>
            <a:endParaRPr lang="en-GB" sz="4000" b="1" dirty="0">
              <a:solidFill>
                <a:srgbClr val="FF0000"/>
              </a:solidFill>
              <a:latin typeface="+mj-lt"/>
            </a:endParaRPr>
          </a:p>
        </p:txBody>
      </p:sp>
    </p:spTree>
    <p:extLst>
      <p:ext uri="{BB962C8B-B14F-4D97-AF65-F5344CB8AC3E}">
        <p14:creationId xmlns:p14="http://schemas.microsoft.com/office/powerpoint/2010/main" val="22401532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ky, outdoor, person&#10;&#10;Description automatically generated">
            <a:extLst>
              <a:ext uri="{FF2B5EF4-FFF2-40B4-BE49-F238E27FC236}">
                <a16:creationId xmlns:a16="http://schemas.microsoft.com/office/drawing/2014/main" id="{2A00C805-F7F1-6649-B6DA-8F0E98580A49}"/>
              </a:ext>
            </a:extLst>
          </p:cNvPr>
          <p:cNvPicPr>
            <a:picLocks noChangeAspect="1"/>
          </p:cNvPicPr>
          <p:nvPr/>
        </p:nvPicPr>
        <p:blipFill>
          <a:blip r:embed="rId2"/>
          <a:stretch>
            <a:fillRect/>
          </a:stretch>
        </p:blipFill>
        <p:spPr>
          <a:xfrm>
            <a:off x="-35278" y="0"/>
            <a:ext cx="10287000" cy="6858000"/>
          </a:xfrm>
          <a:prstGeom prst="rect">
            <a:avLst/>
          </a:prstGeom>
        </p:spPr>
      </p:pic>
      <p:sp>
        <p:nvSpPr>
          <p:cNvPr id="15" name="Rectangle 14">
            <a:extLst>
              <a:ext uri="{FF2B5EF4-FFF2-40B4-BE49-F238E27FC236}">
                <a16:creationId xmlns:a16="http://schemas.microsoft.com/office/drawing/2014/main" id="{F74BFB5D-38DF-4A47-B6CA-14344E637745}"/>
              </a:ext>
            </a:extLst>
          </p:cNvPr>
          <p:cNvSpPr/>
          <p:nvPr/>
        </p:nvSpPr>
        <p:spPr>
          <a:xfrm>
            <a:off x="7721472" y="-7620"/>
            <a:ext cx="4751882" cy="6858000"/>
          </a:xfrm>
          <a:prstGeom prst="rect">
            <a:avLst/>
          </a:prstGeom>
          <a:solidFill>
            <a:srgbClr val="2D3C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CFD1F672-6DDA-B042-A407-4E4B0B6570A7}"/>
              </a:ext>
            </a:extLst>
          </p:cNvPr>
          <p:cNvSpPr txBox="1"/>
          <p:nvPr/>
        </p:nvSpPr>
        <p:spPr>
          <a:xfrm>
            <a:off x="7980118" y="2248916"/>
            <a:ext cx="3597285" cy="4459791"/>
          </a:xfrm>
          <a:prstGeom prst="rect">
            <a:avLst/>
          </a:prstGeom>
          <a:noFill/>
        </p:spPr>
        <p:txBody>
          <a:bodyPr wrap="square" lIns="0" tIns="0" rIns="0" bIns="0" rtlCol="0">
            <a:noAutofit/>
          </a:bodyPr>
          <a:lstStyle/>
          <a:p>
            <a:r>
              <a:rPr lang="en-GB" sz="2400" dirty="0">
                <a:solidFill>
                  <a:schemeClr val="bg1"/>
                </a:solidFill>
                <a:latin typeface="Calibri Light" panose="020F0302020204030204" pitchFamily="34" charset="0"/>
                <a:cs typeface="Calibri Light" panose="020F0302020204030204" pitchFamily="34" charset="0"/>
              </a:rPr>
              <a:t>The Forces Employment Charity exists to provide life-long, life-changing support, job opportunities and training to Service leavers, reservists, veterans and their families, irrespective of circumstances, rank, length of service of reason for leaving.</a:t>
            </a:r>
          </a:p>
          <a:p>
            <a:endParaRPr lang="en-GB" sz="2400" dirty="0">
              <a:solidFill>
                <a:schemeClr val="bg1"/>
              </a:solidFill>
              <a:latin typeface="Calibri Light" panose="020F0302020204030204" pitchFamily="34" charset="0"/>
              <a:cs typeface="Calibri Light" panose="020F0302020204030204" pitchFamily="34" charset="0"/>
            </a:endParaRPr>
          </a:p>
          <a:p>
            <a:r>
              <a:rPr lang="en-GB" sz="2400" dirty="0">
                <a:solidFill>
                  <a:schemeClr val="bg1"/>
                </a:solidFill>
                <a:latin typeface="Calibri Light" panose="020F0302020204030204" pitchFamily="34" charset="0"/>
                <a:cs typeface="Calibri Light" panose="020F0302020204030204" pitchFamily="34" charset="0"/>
              </a:rPr>
              <a:t>Founded in 1885</a:t>
            </a:r>
            <a:endParaRPr lang="en-US" sz="2400" dirty="0">
              <a:solidFill>
                <a:schemeClr val="bg1"/>
              </a:solidFill>
              <a:latin typeface="Calibri Light" panose="020F0302020204030204" pitchFamily="34" charset="0"/>
              <a:cs typeface="Calibri Light" panose="020F0302020204030204" pitchFamily="34" charset="0"/>
            </a:endParaRPr>
          </a:p>
        </p:txBody>
      </p:sp>
      <p:cxnSp>
        <p:nvCxnSpPr>
          <p:cNvPr id="18" name="Straight Connector 17">
            <a:extLst>
              <a:ext uri="{FF2B5EF4-FFF2-40B4-BE49-F238E27FC236}">
                <a16:creationId xmlns:a16="http://schemas.microsoft.com/office/drawing/2014/main" id="{C4C2F90E-5D33-5344-B397-8F23E6A8A015}"/>
              </a:ext>
            </a:extLst>
          </p:cNvPr>
          <p:cNvCxnSpPr>
            <a:cxnSpLocks/>
          </p:cNvCxnSpPr>
          <p:nvPr/>
        </p:nvCxnSpPr>
        <p:spPr>
          <a:xfrm>
            <a:off x="7980118" y="1976485"/>
            <a:ext cx="1056044" cy="0"/>
          </a:xfrm>
          <a:prstGeom prst="line">
            <a:avLst/>
          </a:prstGeom>
          <a:ln w="101600">
            <a:solidFill>
              <a:srgbClr val="FF5A55"/>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1EA9BD6-12CF-DF4A-855E-36426824A198}"/>
              </a:ext>
            </a:extLst>
          </p:cNvPr>
          <p:cNvSpPr txBox="1"/>
          <p:nvPr/>
        </p:nvSpPr>
        <p:spPr>
          <a:xfrm>
            <a:off x="7980118" y="1221990"/>
            <a:ext cx="2435956" cy="516276"/>
          </a:xfrm>
          <a:prstGeom prst="rect">
            <a:avLst/>
          </a:prstGeom>
          <a:noFill/>
        </p:spPr>
        <p:txBody>
          <a:bodyPr wrap="square" lIns="0" tIns="0" rIns="0" bIns="0" rtlCol="0">
            <a:noAutofit/>
          </a:bodyPr>
          <a:lstStyle/>
          <a:p>
            <a:pPr>
              <a:lnSpc>
                <a:spcPts val="4000"/>
              </a:lnSpc>
            </a:pPr>
            <a:r>
              <a:rPr lang="en-GB" sz="4000" b="0" spc="-120" dirty="0">
                <a:solidFill>
                  <a:schemeClr val="bg1"/>
                </a:solidFill>
                <a:latin typeface="+mj-lt"/>
              </a:rPr>
              <a:t>Our Mission</a:t>
            </a:r>
            <a:endParaRPr lang="en-US" sz="1600" spc="-120" dirty="0">
              <a:solidFill>
                <a:schemeClr val="bg1"/>
              </a:solidFill>
              <a:latin typeface="Calibri Light" panose="020F0302020204030204" pitchFamily="34" charset="0"/>
              <a:cs typeface="Calibri Light" panose="020F0302020204030204" pitchFamily="34" charset="0"/>
            </a:endParaRPr>
          </a:p>
        </p:txBody>
      </p:sp>
      <p:sp>
        <p:nvSpPr>
          <p:cNvPr id="11" name="TextBox 10">
            <a:extLst>
              <a:ext uri="{FF2B5EF4-FFF2-40B4-BE49-F238E27FC236}">
                <a16:creationId xmlns:a16="http://schemas.microsoft.com/office/drawing/2014/main" id="{C85DDAD5-258C-0745-86F0-BF09FE6D17C5}"/>
              </a:ext>
            </a:extLst>
          </p:cNvPr>
          <p:cNvSpPr txBox="1"/>
          <p:nvPr/>
        </p:nvSpPr>
        <p:spPr>
          <a:xfrm>
            <a:off x="542575" y="2390882"/>
            <a:ext cx="4496353" cy="2060996"/>
          </a:xfrm>
          <a:prstGeom prst="rect">
            <a:avLst/>
          </a:prstGeom>
          <a:noFill/>
        </p:spPr>
        <p:txBody>
          <a:bodyPr wrap="square" lIns="0" tIns="0" rIns="0" bIns="0" rtlCol="0">
            <a:noAutofit/>
          </a:bodyPr>
          <a:lstStyle/>
          <a:p>
            <a:r>
              <a:rPr lang="en-GB" sz="3200" spc="-120" dirty="0">
                <a:solidFill>
                  <a:schemeClr val="bg1"/>
                </a:solidFill>
                <a:latin typeface="+mj-lt"/>
              </a:rPr>
              <a:t>Our vision is a UK where all veterans and their partners lead fulfilling working lives.</a:t>
            </a:r>
            <a:endParaRPr lang="en-US" sz="3200" spc="-120" dirty="0">
              <a:solidFill>
                <a:schemeClr val="bg1"/>
              </a:solidFill>
              <a:latin typeface="Calibri Light" panose="020F0302020204030204" pitchFamily="34" charset="0"/>
              <a:cs typeface="Calibri Light" panose="020F0302020204030204" pitchFamily="34" charset="0"/>
            </a:endParaRPr>
          </a:p>
        </p:txBody>
      </p:sp>
      <p:sp>
        <p:nvSpPr>
          <p:cNvPr id="3" name="Title 2">
            <a:extLst>
              <a:ext uri="{FF2B5EF4-FFF2-40B4-BE49-F238E27FC236}">
                <a16:creationId xmlns:a16="http://schemas.microsoft.com/office/drawing/2014/main" id="{50BCA72F-5582-48F4-A901-FC455A5D3726}"/>
              </a:ext>
            </a:extLst>
          </p:cNvPr>
          <p:cNvSpPr>
            <a:spLocks noGrp="1"/>
          </p:cNvSpPr>
          <p:nvPr>
            <p:ph type="title"/>
          </p:nvPr>
        </p:nvSpPr>
        <p:spPr>
          <a:xfrm>
            <a:off x="542575" y="781680"/>
            <a:ext cx="10515600" cy="1325563"/>
          </a:xfrm>
        </p:spPr>
        <p:txBody>
          <a:bodyPr/>
          <a:lstStyle/>
          <a:p>
            <a:r>
              <a:rPr lang="en-US" dirty="0">
                <a:solidFill>
                  <a:schemeClr val="bg1"/>
                </a:solidFill>
              </a:rPr>
              <a:t>Our Vision</a:t>
            </a:r>
            <a:endParaRPr lang="en-GB" dirty="0">
              <a:solidFill>
                <a:schemeClr val="bg1"/>
              </a:solidFill>
            </a:endParaRPr>
          </a:p>
        </p:txBody>
      </p:sp>
    </p:spTree>
    <p:extLst>
      <p:ext uri="{BB962C8B-B14F-4D97-AF65-F5344CB8AC3E}">
        <p14:creationId xmlns:p14="http://schemas.microsoft.com/office/powerpoint/2010/main" val="5878880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61225B-0A72-4277-9394-F2FEC92A0720}"/>
              </a:ext>
            </a:extLst>
          </p:cNvPr>
          <p:cNvSpPr>
            <a:spLocks noGrp="1"/>
          </p:cNvSpPr>
          <p:nvPr>
            <p:ph type="sldNum" sz="quarter" idx="12"/>
          </p:nvPr>
        </p:nvSpPr>
        <p:spPr/>
        <p:txBody>
          <a:bodyPr/>
          <a:lstStyle/>
          <a:p>
            <a:r>
              <a:rPr lang="en-GB"/>
              <a:t>Page </a:t>
            </a:r>
            <a:fld id="{0B868178-02AE-42FC-958D-6B8F13B60175}" type="slidenum">
              <a:rPr lang="en-GB" smtClean="0"/>
              <a:pPr/>
              <a:t>5</a:t>
            </a:fld>
            <a:endParaRPr lang="en-GB"/>
          </a:p>
        </p:txBody>
      </p:sp>
      <p:sp>
        <p:nvSpPr>
          <p:cNvPr id="10" name="Title 1">
            <a:extLst>
              <a:ext uri="{FF2B5EF4-FFF2-40B4-BE49-F238E27FC236}">
                <a16:creationId xmlns:a16="http://schemas.microsoft.com/office/drawing/2014/main" id="{0C0925AB-E208-4D6B-B340-9366246377A6}"/>
              </a:ext>
            </a:extLst>
          </p:cNvPr>
          <p:cNvSpPr txBox="1">
            <a:spLocks/>
          </p:cNvSpPr>
          <p:nvPr/>
        </p:nvSpPr>
        <p:spPr>
          <a:xfrm>
            <a:off x="3618829" y="2540725"/>
            <a:ext cx="6958426" cy="885649"/>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b="1" kern="1200">
                <a:solidFill>
                  <a:srgbClr val="F55A55"/>
                </a:solidFill>
                <a:latin typeface="+mj-lt"/>
                <a:ea typeface="+mj-ea"/>
                <a:cs typeface="+mj-cs"/>
              </a:defRPr>
            </a:lvl1pPr>
          </a:lstStyle>
          <a:p>
            <a:r>
              <a:rPr lang="en-US" sz="4800" dirty="0"/>
              <a:t>Why Employment?</a:t>
            </a:r>
            <a:endParaRPr lang="en-GB" sz="4800" dirty="0"/>
          </a:p>
        </p:txBody>
      </p:sp>
      <p:pic>
        <p:nvPicPr>
          <p:cNvPr id="9" name="Picture 8">
            <a:extLst>
              <a:ext uri="{FF2B5EF4-FFF2-40B4-BE49-F238E27FC236}">
                <a16:creationId xmlns:a16="http://schemas.microsoft.com/office/drawing/2014/main" id="{BEA3175B-AB75-481C-9F67-DE4B7FF011BA}"/>
              </a:ext>
            </a:extLst>
          </p:cNvPr>
          <p:cNvPicPr>
            <a:picLocks noChangeAspect="1"/>
          </p:cNvPicPr>
          <p:nvPr/>
        </p:nvPicPr>
        <p:blipFill>
          <a:blip r:embed="rId2"/>
          <a:stretch>
            <a:fillRect/>
          </a:stretch>
        </p:blipFill>
        <p:spPr>
          <a:xfrm>
            <a:off x="212444" y="5945046"/>
            <a:ext cx="2243654" cy="776429"/>
          </a:xfrm>
          <a:prstGeom prst="rect">
            <a:avLst/>
          </a:prstGeom>
        </p:spPr>
      </p:pic>
    </p:spTree>
    <p:extLst>
      <p:ext uri="{BB962C8B-B14F-4D97-AF65-F5344CB8AC3E}">
        <p14:creationId xmlns:p14="http://schemas.microsoft.com/office/powerpoint/2010/main" val="42452647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8CF0D2D-40E7-6546-AA42-39FC4D35E174}"/>
              </a:ext>
            </a:extLst>
          </p:cNvPr>
          <p:cNvSpPr>
            <a:spLocks noGrp="1"/>
          </p:cNvSpPr>
          <p:nvPr>
            <p:ph type="sldNum" sz="quarter" idx="12"/>
          </p:nvPr>
        </p:nvSpPr>
        <p:spPr/>
        <p:txBody>
          <a:bodyPr lIns="0" tIns="0" rIns="0" bIns="0"/>
          <a:lstStyle/>
          <a:p>
            <a:fld id="{9958B2E1-0E1D-A941-9AA4-8601EE39E211}" type="slidenum">
              <a:rPr lang="en-US" smtClean="0">
                <a:solidFill>
                  <a:srgbClr val="2D3C4B"/>
                </a:solidFill>
              </a:rPr>
              <a:t>6</a:t>
            </a:fld>
            <a:endParaRPr lang="en-US" dirty="0">
              <a:solidFill>
                <a:srgbClr val="2D3C4B"/>
              </a:solidFill>
            </a:endParaRPr>
          </a:p>
        </p:txBody>
      </p:sp>
      <p:sp>
        <p:nvSpPr>
          <p:cNvPr id="19" name="TextBox 18">
            <a:extLst>
              <a:ext uri="{FF2B5EF4-FFF2-40B4-BE49-F238E27FC236}">
                <a16:creationId xmlns:a16="http://schemas.microsoft.com/office/drawing/2014/main" id="{31EA9BD6-12CF-DF4A-855E-36426824A198}"/>
              </a:ext>
            </a:extLst>
          </p:cNvPr>
          <p:cNvSpPr txBox="1"/>
          <p:nvPr/>
        </p:nvSpPr>
        <p:spPr>
          <a:xfrm>
            <a:off x="539999" y="540000"/>
            <a:ext cx="3316384" cy="1219226"/>
          </a:xfrm>
          <a:prstGeom prst="rect">
            <a:avLst/>
          </a:prstGeom>
          <a:noFill/>
        </p:spPr>
        <p:txBody>
          <a:bodyPr wrap="square" lIns="0" tIns="0" rIns="0" bIns="0" rtlCol="0">
            <a:noAutofit/>
          </a:bodyPr>
          <a:lstStyle/>
          <a:p>
            <a:pPr>
              <a:lnSpc>
                <a:spcPts val="4000"/>
              </a:lnSpc>
            </a:pPr>
            <a:r>
              <a:rPr lang="en-US" sz="4000" spc="-120" dirty="0">
                <a:solidFill>
                  <a:srgbClr val="2D3C4B"/>
                </a:solidFill>
                <a:latin typeface="Calibri Light" panose="020F0302020204030204" pitchFamily="34" charset="0"/>
                <a:cs typeface="Calibri Light" panose="020F0302020204030204" pitchFamily="34" charset="0"/>
              </a:rPr>
              <a:t>O</a:t>
            </a:r>
            <a:r>
              <a:rPr lang="en-GB" sz="4000" spc="-120" dirty="0">
                <a:solidFill>
                  <a:srgbClr val="2D3C4B"/>
                </a:solidFill>
                <a:latin typeface="Calibri Light" panose="020F0302020204030204" pitchFamily="34" charset="0"/>
                <a:cs typeface="Calibri Light" panose="020F0302020204030204" pitchFamily="34" charset="0"/>
              </a:rPr>
              <a:t>ur Programmes</a:t>
            </a:r>
            <a:endParaRPr lang="en-US" sz="1600" spc="-120" dirty="0">
              <a:solidFill>
                <a:srgbClr val="2D3C4B"/>
              </a:solidFill>
              <a:latin typeface="Calibri Light" panose="020F0302020204030204" pitchFamily="34" charset="0"/>
              <a:cs typeface="Calibri Light" panose="020F0302020204030204" pitchFamily="34" charset="0"/>
            </a:endParaRPr>
          </a:p>
        </p:txBody>
      </p:sp>
      <p:sp>
        <p:nvSpPr>
          <p:cNvPr id="44" name="TextBox 43">
            <a:extLst>
              <a:ext uri="{FF2B5EF4-FFF2-40B4-BE49-F238E27FC236}">
                <a16:creationId xmlns:a16="http://schemas.microsoft.com/office/drawing/2014/main" id="{5850D690-ACE1-3549-8C6A-0F5C5EBDC747}"/>
              </a:ext>
            </a:extLst>
          </p:cNvPr>
          <p:cNvSpPr txBox="1"/>
          <p:nvPr/>
        </p:nvSpPr>
        <p:spPr>
          <a:xfrm>
            <a:off x="381503" y="2843327"/>
            <a:ext cx="3558418" cy="2393057"/>
          </a:xfrm>
          <a:prstGeom prst="rect">
            <a:avLst/>
          </a:prstGeom>
          <a:noFill/>
        </p:spPr>
        <p:txBody>
          <a:bodyPr wrap="square" lIns="0" tIns="0" rIns="0" bIns="0" rtlCol="0">
            <a:noAutofit/>
          </a:bodyPr>
          <a:lstStyle/>
          <a:p>
            <a:pPr marL="285750" indent="-285750">
              <a:buFont typeface="Arial" panose="020B0604020202020204" pitchFamily="34" charset="0"/>
              <a:buChar char="•"/>
            </a:pPr>
            <a:r>
              <a:rPr lang="en-GB" sz="2400" dirty="0"/>
              <a:t>Employer Relations Team </a:t>
            </a:r>
          </a:p>
          <a:p>
            <a:pPr marL="285750" indent="-285750">
              <a:buFont typeface="Arial" panose="020B0604020202020204" pitchFamily="34" charset="0"/>
              <a:buChar char="•"/>
            </a:pPr>
            <a:r>
              <a:rPr lang="en-GB" sz="2400" dirty="0"/>
              <a:t>CTP Future Horizons - ESLs</a:t>
            </a:r>
          </a:p>
          <a:p>
            <a:pPr marL="285750" indent="-285750">
              <a:buFont typeface="Arial" panose="020B0604020202020204" pitchFamily="34" charset="0"/>
              <a:buChar char="•"/>
            </a:pPr>
            <a:r>
              <a:rPr lang="en-GB" sz="2400" dirty="0"/>
              <a:t>CTP Assist- WIS</a:t>
            </a:r>
          </a:p>
          <a:p>
            <a:pPr marL="285750" indent="-285750">
              <a:buFont typeface="Arial" panose="020B0604020202020204" pitchFamily="34" charset="0"/>
              <a:buChar char="•"/>
            </a:pPr>
            <a:r>
              <a:rPr lang="en-GB" sz="2400" dirty="0"/>
              <a:t>Client Support Centre</a:t>
            </a:r>
          </a:p>
        </p:txBody>
      </p:sp>
      <p:sp>
        <p:nvSpPr>
          <p:cNvPr id="46" name="TextBox 45">
            <a:extLst>
              <a:ext uri="{FF2B5EF4-FFF2-40B4-BE49-F238E27FC236}">
                <a16:creationId xmlns:a16="http://schemas.microsoft.com/office/drawing/2014/main" id="{C5D62EE7-E825-494A-AF18-C7B0D58801AC}"/>
              </a:ext>
            </a:extLst>
          </p:cNvPr>
          <p:cNvSpPr txBox="1"/>
          <p:nvPr/>
        </p:nvSpPr>
        <p:spPr>
          <a:xfrm>
            <a:off x="4306870" y="2812916"/>
            <a:ext cx="4306233" cy="3951881"/>
          </a:xfrm>
          <a:prstGeom prst="rect">
            <a:avLst/>
          </a:prstGeom>
          <a:noFill/>
        </p:spPr>
        <p:txBody>
          <a:bodyPr wrap="square" lIns="0" tIns="0" rIns="0" bIns="0" rtlCol="0">
            <a:noAutofit/>
          </a:bodyPr>
          <a:lstStyle/>
          <a:p>
            <a:pPr marL="285750" indent="-285750">
              <a:buFont typeface="Arial" panose="020B0604020202020204" pitchFamily="34" charset="0"/>
              <a:buChar char="•"/>
            </a:pPr>
            <a:r>
              <a:rPr lang="en-GB" sz="2400" dirty="0"/>
              <a:t>Regional Employment Advisors</a:t>
            </a:r>
          </a:p>
          <a:p>
            <a:pPr marL="285750" indent="-285750">
              <a:buFont typeface="Arial" panose="020B0604020202020204" pitchFamily="34" charset="0"/>
              <a:buChar char="•"/>
            </a:pPr>
            <a:r>
              <a:rPr lang="en-GB" sz="2400" dirty="0"/>
              <a:t>Specialist Vocational Advisors</a:t>
            </a:r>
          </a:p>
          <a:p>
            <a:pPr marL="285750" indent="-285750">
              <a:buFont typeface="Arial" panose="020B0604020202020204" pitchFamily="34" charset="0"/>
              <a:buChar char="•"/>
            </a:pPr>
            <a:r>
              <a:rPr lang="en-GB" sz="2400" dirty="0"/>
              <a:t>Forces for London</a:t>
            </a:r>
          </a:p>
          <a:p>
            <a:pPr marL="285750" indent="-285750">
              <a:buFont typeface="Arial" panose="020B0604020202020204" pitchFamily="34" charset="0"/>
              <a:buChar char="•"/>
            </a:pPr>
            <a:r>
              <a:rPr lang="en-GB" sz="2400" dirty="0"/>
              <a:t>Families Programme</a:t>
            </a:r>
          </a:p>
          <a:p>
            <a:pPr marL="285750" indent="-285750">
              <a:buFont typeface="Arial" panose="020B0604020202020204" pitchFamily="34" charset="0"/>
              <a:buChar char="•"/>
            </a:pPr>
            <a:r>
              <a:rPr lang="en-GB" sz="2400" dirty="0"/>
              <a:t>Military Women</a:t>
            </a:r>
          </a:p>
          <a:p>
            <a:pPr marL="285750" indent="-285750">
              <a:buFont typeface="Arial" panose="020B0604020202020204" pitchFamily="34" charset="0"/>
              <a:buChar char="•"/>
            </a:pPr>
            <a:r>
              <a:rPr lang="en-GB" sz="2400" dirty="0"/>
              <a:t>TechVets</a:t>
            </a:r>
          </a:p>
          <a:p>
            <a:pPr marL="285750" indent="-285750">
              <a:buFont typeface="Arial" panose="020B0604020202020204" pitchFamily="34" charset="0"/>
              <a:buChar char="•"/>
            </a:pPr>
            <a:r>
              <a:rPr lang="en-GB" sz="2400" dirty="0"/>
              <a:t>Project Nova </a:t>
            </a:r>
          </a:p>
          <a:p>
            <a:pPr marL="285750" indent="-285750">
              <a:buFont typeface="Arial" panose="020B0604020202020204" pitchFamily="34" charset="0"/>
              <a:buChar char="•"/>
            </a:pPr>
            <a:r>
              <a:rPr lang="en-GB" sz="2400" dirty="0"/>
              <a:t>(New 2022) Afghan Support</a:t>
            </a:r>
          </a:p>
          <a:p>
            <a:pPr marL="285750" indent="-285750">
              <a:buFont typeface="Arial" panose="020B0604020202020204" pitchFamily="34" charset="0"/>
              <a:buChar char="•"/>
            </a:pPr>
            <a:r>
              <a:rPr lang="en-GB" sz="2400" dirty="0"/>
              <a:t>(New 2022) EM3</a:t>
            </a:r>
          </a:p>
          <a:p>
            <a:pPr marL="285750" indent="-285750">
              <a:buFont typeface="Arial" panose="020B0604020202020204" pitchFamily="34" charset="0"/>
              <a:buChar char="•"/>
            </a:pPr>
            <a:r>
              <a:rPr lang="en-GB" sz="2400" dirty="0"/>
              <a:t>(New 2022) Emp Support RBL</a:t>
            </a:r>
          </a:p>
        </p:txBody>
      </p:sp>
      <p:cxnSp>
        <p:nvCxnSpPr>
          <p:cNvPr id="47" name="Straight Connector 46">
            <a:extLst>
              <a:ext uri="{FF2B5EF4-FFF2-40B4-BE49-F238E27FC236}">
                <a16:creationId xmlns:a16="http://schemas.microsoft.com/office/drawing/2014/main" id="{F99F6FB5-BA03-AE41-A4D5-5A988EBC1889}"/>
              </a:ext>
            </a:extLst>
          </p:cNvPr>
          <p:cNvCxnSpPr>
            <a:cxnSpLocks/>
          </p:cNvCxnSpPr>
          <p:nvPr/>
        </p:nvCxnSpPr>
        <p:spPr>
          <a:xfrm>
            <a:off x="539999" y="1248724"/>
            <a:ext cx="990627" cy="0"/>
          </a:xfrm>
          <a:prstGeom prst="line">
            <a:avLst/>
          </a:prstGeom>
          <a:ln w="101600">
            <a:solidFill>
              <a:srgbClr val="FF5A55"/>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0D355576-CC2A-9941-8CB7-3DCA118E0E83}"/>
              </a:ext>
            </a:extLst>
          </p:cNvPr>
          <p:cNvSpPr txBox="1"/>
          <p:nvPr/>
        </p:nvSpPr>
        <p:spPr>
          <a:xfrm>
            <a:off x="4731001" y="6469865"/>
            <a:ext cx="3558419" cy="140593"/>
          </a:xfrm>
          <a:prstGeom prst="rect">
            <a:avLst/>
          </a:prstGeom>
          <a:noFill/>
        </p:spPr>
        <p:txBody>
          <a:bodyPr wrap="square" lIns="0" tIns="0" rIns="0" bIns="0" rtlCol="0">
            <a:noAutofit/>
          </a:bodyPr>
          <a:lstStyle/>
          <a:p>
            <a:pPr>
              <a:spcBef>
                <a:spcPts val="1800"/>
              </a:spcBef>
            </a:pPr>
            <a:endParaRPr lang="en-GB" sz="1100" dirty="0">
              <a:solidFill>
                <a:srgbClr val="2D3C4B"/>
              </a:solidFill>
            </a:endParaRPr>
          </a:p>
        </p:txBody>
      </p:sp>
      <p:pic>
        <p:nvPicPr>
          <p:cNvPr id="11" name="Picture 10">
            <a:extLst>
              <a:ext uri="{FF2B5EF4-FFF2-40B4-BE49-F238E27FC236}">
                <a16:creationId xmlns:a16="http://schemas.microsoft.com/office/drawing/2014/main" id="{4B4479D5-6255-4A90-882C-AF5C20CCD3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791" y="1621103"/>
            <a:ext cx="1731400" cy="814519"/>
          </a:xfrm>
          <a:prstGeom prst="rect">
            <a:avLst/>
          </a:prstGeom>
        </p:spPr>
      </p:pic>
      <p:pic>
        <p:nvPicPr>
          <p:cNvPr id="12" name="Picture 11">
            <a:extLst>
              <a:ext uri="{FF2B5EF4-FFF2-40B4-BE49-F238E27FC236}">
                <a16:creationId xmlns:a16="http://schemas.microsoft.com/office/drawing/2014/main" id="{59AD99CE-EBEF-4C09-9F8D-0CB667741EC6}"/>
              </a:ext>
            </a:extLst>
          </p:cNvPr>
          <p:cNvPicPr>
            <a:picLocks noChangeAspect="1"/>
          </p:cNvPicPr>
          <p:nvPr/>
        </p:nvPicPr>
        <p:blipFill>
          <a:blip r:embed="rId4"/>
          <a:stretch>
            <a:fillRect/>
          </a:stretch>
        </p:blipFill>
        <p:spPr>
          <a:xfrm>
            <a:off x="4385860" y="1624101"/>
            <a:ext cx="2243654" cy="776429"/>
          </a:xfrm>
          <a:prstGeom prst="rect">
            <a:avLst/>
          </a:prstGeom>
        </p:spPr>
      </p:pic>
      <p:pic>
        <p:nvPicPr>
          <p:cNvPr id="10" name="Picture 9" descr="Logo, company name&#10;&#10;Description automatically generated">
            <a:extLst>
              <a:ext uri="{FF2B5EF4-FFF2-40B4-BE49-F238E27FC236}">
                <a16:creationId xmlns:a16="http://schemas.microsoft.com/office/drawing/2014/main" id="{C4258A6F-5F10-4130-9E87-54F3395C064A}"/>
              </a:ext>
            </a:extLst>
          </p:cNvPr>
          <p:cNvPicPr>
            <a:picLocks noChangeAspect="1"/>
          </p:cNvPicPr>
          <p:nvPr/>
        </p:nvPicPr>
        <p:blipFill>
          <a:blip r:embed="rId5"/>
          <a:stretch>
            <a:fillRect/>
          </a:stretch>
        </p:blipFill>
        <p:spPr>
          <a:xfrm>
            <a:off x="8783030" y="1576170"/>
            <a:ext cx="1199170" cy="998072"/>
          </a:xfrm>
          <a:prstGeom prst="rect">
            <a:avLst/>
          </a:prstGeom>
        </p:spPr>
      </p:pic>
      <p:sp>
        <p:nvSpPr>
          <p:cNvPr id="13" name="TextBox 12">
            <a:extLst>
              <a:ext uri="{FF2B5EF4-FFF2-40B4-BE49-F238E27FC236}">
                <a16:creationId xmlns:a16="http://schemas.microsoft.com/office/drawing/2014/main" id="{3557BDF8-4E8E-4D1A-8582-7678921E4A3F}"/>
              </a:ext>
            </a:extLst>
          </p:cNvPr>
          <p:cNvSpPr txBox="1"/>
          <p:nvPr/>
        </p:nvSpPr>
        <p:spPr>
          <a:xfrm>
            <a:off x="8790260" y="2812916"/>
            <a:ext cx="3314748" cy="2393057"/>
          </a:xfrm>
          <a:prstGeom prst="rect">
            <a:avLst/>
          </a:prstGeom>
          <a:noFill/>
        </p:spPr>
        <p:txBody>
          <a:bodyPr wrap="square" lIns="0" tIns="0" rIns="0" bIns="0" rtlCol="0">
            <a:noAutofit/>
          </a:bodyPr>
          <a:lstStyle/>
          <a:p>
            <a:pPr marL="285750" indent="-285750">
              <a:buFont typeface="Arial" panose="020B0604020202020204" pitchFamily="34" charset="0"/>
              <a:buChar char="•"/>
            </a:pPr>
            <a:r>
              <a:rPr lang="en-GB" sz="2400" dirty="0"/>
              <a:t>Career Consultants</a:t>
            </a:r>
          </a:p>
          <a:p>
            <a:pPr marL="285750" indent="-285750">
              <a:buFont typeface="Arial" panose="020B0604020202020204" pitchFamily="34" charset="0"/>
              <a:buChar char="•"/>
            </a:pPr>
            <a:r>
              <a:rPr lang="en-GB" sz="2400" dirty="0"/>
              <a:t>Employers/Jobs board </a:t>
            </a:r>
          </a:p>
          <a:p>
            <a:pPr marL="285750" indent="-285750">
              <a:buFont typeface="Arial" panose="020B0604020202020204" pitchFamily="34" charset="0"/>
              <a:buChar char="•"/>
            </a:pPr>
            <a:r>
              <a:rPr lang="en-GB" sz="2400" dirty="0"/>
              <a:t>Events team</a:t>
            </a:r>
          </a:p>
        </p:txBody>
      </p:sp>
      <p:pic>
        <p:nvPicPr>
          <p:cNvPr id="14" name="Picture 2">
            <a:extLst>
              <a:ext uri="{FF2B5EF4-FFF2-40B4-BE49-F238E27FC236}">
                <a16:creationId xmlns:a16="http://schemas.microsoft.com/office/drawing/2014/main" id="{D2E4E900-7311-4580-B4DC-BD0C6F0AEC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0210" y="4788856"/>
            <a:ext cx="900915" cy="613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11C8C48B-31E2-4666-A396-A4E0E4941D3A}"/>
              </a:ext>
            </a:extLst>
          </p:cNvPr>
          <p:cNvPicPr>
            <a:picLocks noChangeAspect="1"/>
          </p:cNvPicPr>
          <p:nvPr/>
        </p:nvPicPr>
        <p:blipFill>
          <a:blip r:embed="rId7"/>
          <a:stretch>
            <a:fillRect/>
          </a:stretch>
        </p:blipFill>
        <p:spPr>
          <a:xfrm>
            <a:off x="5648584" y="1608416"/>
            <a:ext cx="2057687" cy="933580"/>
          </a:xfrm>
          <a:prstGeom prst="rect">
            <a:avLst/>
          </a:prstGeom>
        </p:spPr>
      </p:pic>
    </p:spTree>
    <p:extLst>
      <p:ext uri="{BB962C8B-B14F-4D97-AF65-F5344CB8AC3E}">
        <p14:creationId xmlns:p14="http://schemas.microsoft.com/office/powerpoint/2010/main" val="841240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C65C09CC-9A01-FC4A-98C6-242175AD2B26}"/>
              </a:ext>
            </a:extLst>
          </p:cNvPr>
          <p:cNvPicPr>
            <a:picLocks noChangeAspect="1"/>
          </p:cNvPicPr>
          <p:nvPr/>
        </p:nvPicPr>
        <p:blipFill>
          <a:blip r:embed="rId2"/>
          <a:stretch>
            <a:fillRect/>
          </a:stretch>
        </p:blipFill>
        <p:spPr>
          <a:xfrm>
            <a:off x="0" y="0"/>
            <a:ext cx="12192000" cy="6858000"/>
          </a:xfrm>
          <a:prstGeom prst="rect">
            <a:avLst/>
          </a:prstGeom>
        </p:spPr>
      </p:pic>
      <p:sp>
        <p:nvSpPr>
          <p:cNvPr id="44" name="TextBox 43">
            <a:extLst>
              <a:ext uri="{FF2B5EF4-FFF2-40B4-BE49-F238E27FC236}">
                <a16:creationId xmlns:a16="http://schemas.microsoft.com/office/drawing/2014/main" id="{E67807FD-2C1B-9C48-82E3-000D18EEF785}"/>
              </a:ext>
            </a:extLst>
          </p:cNvPr>
          <p:cNvSpPr txBox="1"/>
          <p:nvPr/>
        </p:nvSpPr>
        <p:spPr>
          <a:xfrm>
            <a:off x="440608" y="540000"/>
            <a:ext cx="2758371" cy="1070140"/>
          </a:xfrm>
          <a:prstGeom prst="rect">
            <a:avLst/>
          </a:prstGeom>
          <a:noFill/>
        </p:spPr>
        <p:txBody>
          <a:bodyPr wrap="square" lIns="0" tIns="0" rIns="0" bIns="0" rtlCol="0">
            <a:noAutofit/>
          </a:bodyPr>
          <a:lstStyle/>
          <a:p>
            <a:pPr>
              <a:lnSpc>
                <a:spcPts val="4000"/>
              </a:lnSpc>
            </a:pPr>
            <a:r>
              <a:rPr lang="en-GB" sz="4000" b="1" spc="-120" dirty="0">
                <a:solidFill>
                  <a:srgbClr val="2D3C4B"/>
                </a:solidFill>
                <a:latin typeface="Calibri" panose="020F0502020204030204" pitchFamily="34" charset="0"/>
                <a:cs typeface="Calibri" panose="020F0502020204030204" pitchFamily="34" charset="0"/>
              </a:rPr>
              <a:t>Our teams</a:t>
            </a:r>
            <a:endParaRPr lang="en-US" sz="1600" b="1" spc="-120" dirty="0">
              <a:solidFill>
                <a:srgbClr val="2D3C4B"/>
              </a:solidFill>
              <a:latin typeface="Calibri" panose="020F0502020204030204" pitchFamily="34" charset="0"/>
              <a:cs typeface="Calibri" panose="020F0502020204030204" pitchFamily="34" charset="0"/>
            </a:endParaRPr>
          </a:p>
        </p:txBody>
      </p:sp>
      <p:cxnSp>
        <p:nvCxnSpPr>
          <p:cNvPr id="45" name="Straight Connector 44">
            <a:extLst>
              <a:ext uri="{FF2B5EF4-FFF2-40B4-BE49-F238E27FC236}">
                <a16:creationId xmlns:a16="http://schemas.microsoft.com/office/drawing/2014/main" id="{3521FC57-351E-324E-9700-DFBC5E1201D4}"/>
              </a:ext>
            </a:extLst>
          </p:cNvPr>
          <p:cNvCxnSpPr>
            <a:cxnSpLocks/>
          </p:cNvCxnSpPr>
          <p:nvPr/>
        </p:nvCxnSpPr>
        <p:spPr>
          <a:xfrm>
            <a:off x="440609" y="1288479"/>
            <a:ext cx="1056044" cy="0"/>
          </a:xfrm>
          <a:prstGeom prst="line">
            <a:avLst/>
          </a:prstGeom>
          <a:ln w="101600">
            <a:solidFill>
              <a:srgbClr val="9EC3D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33215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omputer&#10;&#10;Description automatically generated with low confidence">
            <a:extLst>
              <a:ext uri="{FF2B5EF4-FFF2-40B4-BE49-F238E27FC236}">
                <a16:creationId xmlns:a16="http://schemas.microsoft.com/office/drawing/2014/main" id="{79BD5ADF-A17B-D54A-96F1-1EE33B05744D}"/>
              </a:ext>
            </a:extLst>
          </p:cNvPr>
          <p:cNvPicPr>
            <a:picLocks noChangeAspect="1"/>
          </p:cNvPicPr>
          <p:nvPr/>
        </p:nvPicPr>
        <p:blipFill>
          <a:blip r:embed="rId2"/>
          <a:stretch>
            <a:fillRect/>
          </a:stretch>
        </p:blipFill>
        <p:spPr>
          <a:xfrm>
            <a:off x="0" y="0"/>
            <a:ext cx="12192000" cy="6858000"/>
          </a:xfrm>
          <a:prstGeom prst="rect">
            <a:avLst/>
          </a:prstGeom>
        </p:spPr>
      </p:pic>
      <p:cxnSp>
        <p:nvCxnSpPr>
          <p:cNvPr id="17" name="Straight Connector 16">
            <a:extLst>
              <a:ext uri="{FF2B5EF4-FFF2-40B4-BE49-F238E27FC236}">
                <a16:creationId xmlns:a16="http://schemas.microsoft.com/office/drawing/2014/main" id="{E69C18C5-71B3-5044-A5B2-C35BF3CA64E5}"/>
              </a:ext>
            </a:extLst>
          </p:cNvPr>
          <p:cNvCxnSpPr>
            <a:cxnSpLocks/>
          </p:cNvCxnSpPr>
          <p:nvPr/>
        </p:nvCxnSpPr>
        <p:spPr>
          <a:xfrm>
            <a:off x="420730" y="1419894"/>
            <a:ext cx="1056044"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F858992F-615C-A24F-9E87-1825FCB4892C}"/>
              </a:ext>
            </a:extLst>
          </p:cNvPr>
          <p:cNvSpPr txBox="1"/>
          <p:nvPr/>
        </p:nvSpPr>
        <p:spPr>
          <a:xfrm>
            <a:off x="420729" y="665399"/>
            <a:ext cx="4250661" cy="516276"/>
          </a:xfrm>
          <a:prstGeom prst="rect">
            <a:avLst/>
          </a:prstGeom>
          <a:noFill/>
        </p:spPr>
        <p:txBody>
          <a:bodyPr wrap="square" lIns="0" tIns="0" rIns="0" bIns="0" rtlCol="0">
            <a:noAutofit/>
          </a:bodyPr>
          <a:lstStyle/>
          <a:p>
            <a:pPr>
              <a:lnSpc>
                <a:spcPts val="4000"/>
              </a:lnSpc>
            </a:pPr>
            <a:r>
              <a:rPr lang="en-GB" sz="4000" spc="-120" dirty="0">
                <a:solidFill>
                  <a:schemeClr val="bg1"/>
                </a:solidFill>
                <a:latin typeface="+mj-lt"/>
              </a:rPr>
              <a:t>Our year in numbers</a:t>
            </a:r>
            <a:endParaRPr lang="en-US" sz="1600" spc="-120" dirty="0">
              <a:solidFill>
                <a:schemeClr val="bg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5351916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Diagram&#10;&#10;Description automatically generated">
            <a:extLst>
              <a:ext uri="{FF2B5EF4-FFF2-40B4-BE49-F238E27FC236}">
                <a16:creationId xmlns:a16="http://schemas.microsoft.com/office/drawing/2014/main" id="{98F8AF53-9D44-4547-823E-DAE64250BE06}"/>
              </a:ext>
            </a:extLst>
          </p:cNvPr>
          <p:cNvPicPr>
            <a:picLocks noChangeAspect="1"/>
          </p:cNvPicPr>
          <p:nvPr/>
        </p:nvPicPr>
        <p:blipFill>
          <a:blip r:embed="rId2"/>
          <a:stretch>
            <a:fillRect/>
          </a:stretch>
        </p:blipFill>
        <p:spPr>
          <a:xfrm>
            <a:off x="0" y="0"/>
            <a:ext cx="12192000" cy="6858000"/>
          </a:xfrm>
          <a:prstGeom prst="rect">
            <a:avLst/>
          </a:prstGeom>
        </p:spPr>
      </p:pic>
      <p:cxnSp>
        <p:nvCxnSpPr>
          <p:cNvPr id="17" name="Straight Connector 16">
            <a:extLst>
              <a:ext uri="{FF2B5EF4-FFF2-40B4-BE49-F238E27FC236}">
                <a16:creationId xmlns:a16="http://schemas.microsoft.com/office/drawing/2014/main" id="{E69C18C5-71B3-5044-A5B2-C35BF3CA64E5}"/>
              </a:ext>
            </a:extLst>
          </p:cNvPr>
          <p:cNvCxnSpPr>
            <a:cxnSpLocks/>
          </p:cNvCxnSpPr>
          <p:nvPr/>
        </p:nvCxnSpPr>
        <p:spPr>
          <a:xfrm>
            <a:off x="420730" y="1419894"/>
            <a:ext cx="1056044"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F858992F-615C-A24F-9E87-1825FCB4892C}"/>
              </a:ext>
            </a:extLst>
          </p:cNvPr>
          <p:cNvSpPr txBox="1"/>
          <p:nvPr/>
        </p:nvSpPr>
        <p:spPr>
          <a:xfrm>
            <a:off x="420729" y="665399"/>
            <a:ext cx="4250661" cy="516276"/>
          </a:xfrm>
          <a:prstGeom prst="rect">
            <a:avLst/>
          </a:prstGeom>
          <a:noFill/>
        </p:spPr>
        <p:txBody>
          <a:bodyPr wrap="square" lIns="0" tIns="0" rIns="0" bIns="0" rtlCol="0">
            <a:noAutofit/>
          </a:bodyPr>
          <a:lstStyle/>
          <a:p>
            <a:pPr>
              <a:lnSpc>
                <a:spcPts val="4000"/>
              </a:lnSpc>
            </a:pPr>
            <a:r>
              <a:rPr lang="en-GB" sz="4000" spc="-120" dirty="0">
                <a:solidFill>
                  <a:schemeClr val="bg1"/>
                </a:solidFill>
                <a:latin typeface="+mj-lt"/>
              </a:rPr>
              <a:t>Our year in numbers</a:t>
            </a:r>
            <a:endParaRPr lang="en-US" sz="1600" spc="-120" dirty="0">
              <a:solidFill>
                <a:schemeClr val="bg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9156594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1226</Words>
  <Application>Microsoft Office PowerPoint</Application>
  <PresentationFormat>Widescreen</PresentationFormat>
  <Paragraphs>240</Paragraphs>
  <Slides>23</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Calibri Light</vt:lpstr>
      <vt:lpstr>Verdana</vt:lpstr>
      <vt:lpstr>Office Theme</vt:lpstr>
      <vt:lpstr>PowerPoint Presentation</vt:lpstr>
      <vt:lpstr>PowerPoint Presentation</vt:lpstr>
      <vt:lpstr>PowerPoint Presentation</vt:lpstr>
      <vt:lpstr>Our Vision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New programmes </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MAXX</dc:creator>
  <cp:keywords/>
  <dc:description/>
  <cp:lastModifiedBy>Alistair Halliday</cp:lastModifiedBy>
  <cp:revision>147</cp:revision>
  <dcterms:created xsi:type="dcterms:W3CDTF">2022-01-18T08:50:50Z</dcterms:created>
  <dcterms:modified xsi:type="dcterms:W3CDTF">2022-05-05T06:19:58Z</dcterms:modified>
  <cp:category/>
</cp:coreProperties>
</file>