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61" r:id="rId3"/>
    <p:sldId id="257" r:id="rId4"/>
    <p:sldId id="258" r:id="rId5"/>
    <p:sldId id="362" r:id="rId6"/>
    <p:sldId id="364" r:id="rId7"/>
    <p:sldId id="327" r:id="rId8"/>
    <p:sldId id="370" r:id="rId9"/>
    <p:sldId id="363" r:id="rId10"/>
    <p:sldId id="372" r:id="rId11"/>
    <p:sldId id="371" r:id="rId12"/>
    <p:sldId id="330" r:id="rId13"/>
    <p:sldId id="367" r:id="rId14"/>
    <p:sldId id="365" r:id="rId15"/>
    <p:sldId id="354" r:id="rId16"/>
    <p:sldId id="368" r:id="rId17"/>
    <p:sldId id="315" r:id="rId18"/>
  </p:sldIdLst>
  <p:sldSz cx="9144000" cy="6858000" type="screen4x3"/>
  <p:notesSz cx="6889750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8">
          <p15:clr>
            <a:srgbClr val="A4A3A4"/>
          </p15:clr>
        </p15:guide>
        <p15:guide id="2" orient="horz" pos="174">
          <p15:clr>
            <a:srgbClr val="A4A3A4"/>
          </p15:clr>
        </p15:guide>
        <p15:guide id="3" orient="horz" pos="756">
          <p15:clr>
            <a:srgbClr val="A4A3A4"/>
          </p15:clr>
        </p15:guide>
        <p15:guide id="4" orient="horz" pos="826">
          <p15:clr>
            <a:srgbClr val="A4A3A4"/>
          </p15:clr>
        </p15:guide>
        <p15:guide id="5" orient="horz" pos="1464">
          <p15:clr>
            <a:srgbClr val="A4A3A4"/>
          </p15:clr>
        </p15:guide>
        <p15:guide id="6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55F"/>
    <a:srgbClr val="0E5E9E"/>
    <a:srgbClr val="AEAE72"/>
    <a:srgbClr val="045F83"/>
    <a:srgbClr val="18445F"/>
    <a:srgbClr val="301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060208-2468-4179-86A0-525F09EC48A6}" v="22" dt="2022-05-03T14:46:16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3" autoAdjust="0"/>
    <p:restoredTop sz="94660"/>
  </p:normalViewPr>
  <p:slideViewPr>
    <p:cSldViewPr snapToGrid="0" snapToObjects="1" showGuides="1">
      <p:cViewPr varScale="1">
        <p:scale>
          <a:sx n="78" d="100"/>
          <a:sy n="78" d="100"/>
        </p:scale>
        <p:origin x="1013" y="62"/>
      </p:cViewPr>
      <p:guideLst>
        <p:guide orient="horz" pos="1158"/>
        <p:guide orient="horz" pos="174"/>
        <p:guide orient="horz" pos="756"/>
        <p:guide orient="horz" pos="826"/>
        <p:guide orient="horz" pos="1464"/>
        <p:guide pos="28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" userId="9192cd1933f959e5" providerId="LiveId" clId="{7A060208-2468-4179-86A0-525F09EC48A6}"/>
    <pc:docChg chg="undo custSel addSld delSld modSld sldOrd">
      <pc:chgData name="Nicole" userId="9192cd1933f959e5" providerId="LiveId" clId="{7A060208-2468-4179-86A0-525F09EC48A6}" dt="2022-05-03T19:29:22.367" v="302"/>
      <pc:docMkLst>
        <pc:docMk/>
      </pc:docMkLst>
      <pc:sldChg chg="addSp delSp modSp mod">
        <pc:chgData name="Nicole" userId="9192cd1933f959e5" providerId="LiveId" clId="{7A060208-2468-4179-86A0-525F09EC48A6}" dt="2022-05-02T19:06:09.319" v="152" actId="14100"/>
        <pc:sldMkLst>
          <pc:docMk/>
          <pc:sldMk cId="0" sldId="257"/>
        </pc:sldMkLst>
        <pc:spChg chg="mod">
          <ac:chgData name="Nicole" userId="9192cd1933f959e5" providerId="LiveId" clId="{7A060208-2468-4179-86A0-525F09EC48A6}" dt="2022-05-02T19:06:09.319" v="152" actId="14100"/>
          <ac:spMkLst>
            <pc:docMk/>
            <pc:sldMk cId="0" sldId="257"/>
            <ac:spMk id="60" creationId="{00000000-0000-0000-0000-000000000000}"/>
          </ac:spMkLst>
        </pc:spChg>
        <pc:picChg chg="del mod">
          <ac:chgData name="Nicole" userId="9192cd1933f959e5" providerId="LiveId" clId="{7A060208-2468-4179-86A0-525F09EC48A6}" dt="2022-05-02T19:05:54.863" v="149" actId="478"/>
          <ac:picMkLst>
            <pc:docMk/>
            <pc:sldMk cId="0" sldId="257"/>
            <ac:picMk id="6" creationId="{C268BF96-8162-8F25-0C99-1C5C8180EC54}"/>
          </ac:picMkLst>
        </pc:picChg>
        <pc:picChg chg="add mod ord">
          <ac:chgData name="Nicole" userId="9192cd1933f959e5" providerId="LiveId" clId="{7A060208-2468-4179-86A0-525F09EC48A6}" dt="2022-05-02T19:06:00.390" v="151" actId="167"/>
          <ac:picMkLst>
            <pc:docMk/>
            <pc:sldMk cId="0" sldId="257"/>
            <ac:picMk id="7" creationId="{AAAC970C-1E37-4158-8D9D-82F35B8ED28B}"/>
          </ac:picMkLst>
        </pc:picChg>
      </pc:sldChg>
      <pc:sldChg chg="addSp delSp modSp mod">
        <pc:chgData name="Nicole" userId="9192cd1933f959e5" providerId="LiveId" clId="{7A060208-2468-4179-86A0-525F09EC48A6}" dt="2022-05-02T19:05:50.457" v="147" actId="1076"/>
        <pc:sldMkLst>
          <pc:docMk/>
          <pc:sldMk cId="0" sldId="258"/>
        </pc:sldMkLst>
        <pc:spChg chg="mod">
          <ac:chgData name="Nicole" userId="9192cd1933f959e5" providerId="LiveId" clId="{7A060208-2468-4179-86A0-525F09EC48A6}" dt="2022-05-02T19:05:49.040" v="146" actId="14100"/>
          <ac:spMkLst>
            <pc:docMk/>
            <pc:sldMk cId="0" sldId="258"/>
            <ac:spMk id="65" creationId="{00000000-0000-0000-0000-000000000000}"/>
          </ac:spMkLst>
        </pc:spChg>
        <pc:picChg chg="mod">
          <ac:chgData name="Nicole" userId="9192cd1933f959e5" providerId="LiveId" clId="{7A060208-2468-4179-86A0-525F09EC48A6}" dt="2022-05-02T19:05:50.457" v="147" actId="1076"/>
          <ac:picMkLst>
            <pc:docMk/>
            <pc:sldMk cId="0" sldId="258"/>
            <ac:picMk id="3" creationId="{9C696D4F-1635-4D02-88E4-FAF8B413D9E3}"/>
          </ac:picMkLst>
        </pc:picChg>
        <pc:picChg chg="del mod">
          <ac:chgData name="Nicole" userId="9192cd1933f959e5" providerId="LiveId" clId="{7A060208-2468-4179-86A0-525F09EC48A6}" dt="2022-05-02T19:05:36.197" v="143" actId="478"/>
          <ac:picMkLst>
            <pc:docMk/>
            <pc:sldMk cId="0" sldId="258"/>
            <ac:picMk id="6" creationId="{3BD86BF5-7B79-0F70-36E6-4E3A4543F9FD}"/>
          </ac:picMkLst>
        </pc:picChg>
        <pc:picChg chg="add mod ord">
          <ac:chgData name="Nicole" userId="9192cd1933f959e5" providerId="LiveId" clId="{7A060208-2468-4179-86A0-525F09EC48A6}" dt="2022-05-02T19:05:42.879" v="145" actId="167"/>
          <ac:picMkLst>
            <pc:docMk/>
            <pc:sldMk cId="0" sldId="258"/>
            <ac:picMk id="7" creationId="{7850880D-13F0-4483-BC64-B2FF802D9FF4}"/>
          </ac:picMkLst>
        </pc:picChg>
      </pc:sldChg>
      <pc:sldChg chg="del">
        <pc:chgData name="Nicole" userId="9192cd1933f959e5" providerId="LiveId" clId="{7A060208-2468-4179-86A0-525F09EC48A6}" dt="2022-05-02T19:01:55.118" v="78" actId="2696"/>
        <pc:sldMkLst>
          <pc:docMk/>
          <pc:sldMk cId="3201470170" sldId="282"/>
        </pc:sldMkLst>
      </pc:sldChg>
      <pc:sldChg chg="modSp add mod setBg">
        <pc:chgData name="Nicole" userId="9192cd1933f959e5" providerId="LiveId" clId="{7A060208-2468-4179-86A0-525F09EC48A6}" dt="2022-05-02T19:11:30.539" v="244" actId="20577"/>
        <pc:sldMkLst>
          <pc:docMk/>
          <pc:sldMk cId="3475517025" sldId="315"/>
        </pc:sldMkLst>
        <pc:spChg chg="mod">
          <ac:chgData name="Nicole" userId="9192cd1933f959e5" providerId="LiveId" clId="{7A060208-2468-4179-86A0-525F09EC48A6}" dt="2022-05-02T19:11:30.539" v="244" actId="20577"/>
          <ac:spMkLst>
            <pc:docMk/>
            <pc:sldMk cId="3475517025" sldId="315"/>
            <ac:spMk id="207" creationId="{00000000-0000-0000-0000-000000000000}"/>
          </ac:spMkLst>
        </pc:spChg>
      </pc:sldChg>
      <pc:sldChg chg="addSp delSp modSp del mod">
        <pc:chgData name="Nicole" userId="9192cd1933f959e5" providerId="LiveId" clId="{7A060208-2468-4179-86A0-525F09EC48A6}" dt="2022-05-02T19:02:19.649" v="82" actId="2696"/>
        <pc:sldMkLst>
          <pc:docMk/>
          <pc:sldMk cId="0" sldId="322"/>
        </pc:sldMkLst>
        <pc:picChg chg="add del mod">
          <ac:chgData name="Nicole" userId="9192cd1933f959e5" providerId="LiveId" clId="{7A060208-2468-4179-86A0-525F09EC48A6}" dt="2022-05-02T19:02:12.415" v="81" actId="478"/>
          <ac:picMkLst>
            <pc:docMk/>
            <pc:sldMk cId="0" sldId="322"/>
            <ac:picMk id="6" creationId="{00000000-0000-0000-0000-000000000000}"/>
          </ac:picMkLst>
        </pc:picChg>
      </pc:sldChg>
      <pc:sldChg chg="addSp delSp modSp mod ord">
        <pc:chgData name="Nicole" userId="9192cd1933f959e5" providerId="LiveId" clId="{7A060208-2468-4179-86A0-525F09EC48A6}" dt="2022-05-03T19:29:22.367" v="302"/>
        <pc:sldMkLst>
          <pc:docMk/>
          <pc:sldMk cId="0" sldId="327"/>
        </pc:sldMkLst>
        <pc:picChg chg="del mod">
          <ac:chgData name="Nicole" userId="9192cd1933f959e5" providerId="LiveId" clId="{7A060208-2468-4179-86A0-525F09EC48A6}" dt="2022-05-02T19:03:56.162" v="111" actId="478"/>
          <ac:picMkLst>
            <pc:docMk/>
            <pc:sldMk cId="0" sldId="327"/>
            <ac:picMk id="5" creationId="{00000000-0000-0000-0000-000000000000}"/>
          </ac:picMkLst>
        </pc:picChg>
        <pc:picChg chg="add mod ord">
          <ac:chgData name="Nicole" userId="9192cd1933f959e5" providerId="LiveId" clId="{7A060208-2468-4179-86A0-525F09EC48A6}" dt="2022-05-02T19:04:00.876" v="113" actId="167"/>
          <ac:picMkLst>
            <pc:docMk/>
            <pc:sldMk cId="0" sldId="327"/>
            <ac:picMk id="11" creationId="{BF5DAD3B-9A67-4EC7-A31B-204F8A8692CB}"/>
          </ac:picMkLst>
        </pc:picChg>
      </pc:sldChg>
      <pc:sldChg chg="addSp delSp modSp mod">
        <pc:chgData name="Nicole" userId="9192cd1933f959e5" providerId="LiveId" clId="{7A060208-2468-4179-86A0-525F09EC48A6}" dt="2022-05-02T19:03:02.655" v="93" actId="404"/>
        <pc:sldMkLst>
          <pc:docMk/>
          <pc:sldMk cId="1294944951" sldId="330"/>
        </pc:sldMkLst>
        <pc:spChg chg="mod">
          <ac:chgData name="Nicole" userId="9192cd1933f959e5" providerId="LiveId" clId="{7A060208-2468-4179-86A0-525F09EC48A6}" dt="2022-05-02T19:02:50.408" v="87" actId="1076"/>
          <ac:spMkLst>
            <pc:docMk/>
            <pc:sldMk cId="1294944951" sldId="330"/>
            <ac:spMk id="2" creationId="{00000000-0000-0000-0000-000000000000}"/>
          </ac:spMkLst>
        </pc:spChg>
        <pc:spChg chg="mod">
          <ac:chgData name="Nicole" userId="9192cd1933f959e5" providerId="LiveId" clId="{7A060208-2468-4179-86A0-525F09EC48A6}" dt="2022-05-02T19:03:02.655" v="93" actId="404"/>
          <ac:spMkLst>
            <pc:docMk/>
            <pc:sldMk cId="1294944951" sldId="330"/>
            <ac:spMk id="3" creationId="{00000000-0000-0000-0000-000000000000}"/>
          </ac:spMkLst>
        </pc:spChg>
        <pc:picChg chg="del mod">
          <ac:chgData name="Nicole" userId="9192cd1933f959e5" providerId="LiveId" clId="{7A060208-2468-4179-86A0-525F09EC48A6}" dt="2022-05-02T19:02:33.203" v="84" actId="478"/>
          <ac:picMkLst>
            <pc:docMk/>
            <pc:sldMk cId="1294944951" sldId="330"/>
            <ac:picMk id="4" creationId="{00000000-0000-0000-0000-000000000000}"/>
          </ac:picMkLst>
        </pc:picChg>
        <pc:picChg chg="mod">
          <ac:chgData name="Nicole" userId="9192cd1933f959e5" providerId="LiveId" clId="{7A060208-2468-4179-86A0-525F09EC48A6}" dt="2022-05-02T18:59:59.940" v="54" actId="1076"/>
          <ac:picMkLst>
            <pc:docMk/>
            <pc:sldMk cId="1294944951" sldId="330"/>
            <ac:picMk id="5" creationId="{0E9A54E0-2FC3-454A-A553-8F97F7D5D015}"/>
          </ac:picMkLst>
        </pc:picChg>
        <pc:picChg chg="mod">
          <ac:chgData name="Nicole" userId="9192cd1933f959e5" providerId="LiveId" clId="{7A060208-2468-4179-86A0-525F09EC48A6}" dt="2022-05-02T19:00:03.301" v="56" actId="1076"/>
          <ac:picMkLst>
            <pc:docMk/>
            <pc:sldMk cId="1294944951" sldId="330"/>
            <ac:picMk id="6" creationId="{8EEDA90A-D307-4CB8-972D-E2DD3D461AEF}"/>
          </ac:picMkLst>
        </pc:picChg>
        <pc:picChg chg="add mod ord">
          <ac:chgData name="Nicole" userId="9192cd1933f959e5" providerId="LiveId" clId="{7A060208-2468-4179-86A0-525F09EC48A6}" dt="2022-05-02T19:02:44.298" v="86" actId="167"/>
          <ac:picMkLst>
            <pc:docMk/>
            <pc:sldMk cId="1294944951" sldId="330"/>
            <ac:picMk id="7" creationId="{BF957DFE-70D9-45C9-A046-DC5606490335}"/>
          </ac:picMkLst>
        </pc:picChg>
      </pc:sldChg>
      <pc:sldChg chg="addSp delSp modSp mod ord">
        <pc:chgData name="Nicole" userId="9192cd1933f959e5" providerId="LiveId" clId="{7A060208-2468-4179-86A0-525F09EC48A6}" dt="2022-05-02T19:09:50.579" v="171"/>
        <pc:sldMkLst>
          <pc:docMk/>
          <pc:sldMk cId="2823592145" sldId="354"/>
        </pc:sldMkLst>
        <pc:picChg chg="del">
          <ac:chgData name="Nicole" userId="9192cd1933f959e5" providerId="LiveId" clId="{7A060208-2468-4179-86A0-525F09EC48A6}" dt="2022-05-02T19:06:48.276" v="164" actId="478"/>
          <ac:picMkLst>
            <pc:docMk/>
            <pc:sldMk cId="2823592145" sldId="354"/>
            <ac:picMk id="5" creationId="{00000000-0000-0000-0000-000000000000}"/>
          </ac:picMkLst>
        </pc:picChg>
        <pc:picChg chg="mod">
          <ac:chgData name="Nicole" userId="9192cd1933f959e5" providerId="LiveId" clId="{7A060208-2468-4179-86A0-525F09EC48A6}" dt="2022-05-02T19:07:03.537" v="169" actId="1076"/>
          <ac:picMkLst>
            <pc:docMk/>
            <pc:sldMk cId="2823592145" sldId="354"/>
            <ac:picMk id="6" creationId="{00000000-0000-0000-0000-000000000000}"/>
          </ac:picMkLst>
        </pc:picChg>
        <pc:picChg chg="add mod ord">
          <ac:chgData name="Nicole" userId="9192cd1933f959e5" providerId="LiveId" clId="{7A060208-2468-4179-86A0-525F09EC48A6}" dt="2022-05-02T19:06:55.959" v="166" actId="167"/>
          <ac:picMkLst>
            <pc:docMk/>
            <pc:sldMk cId="2823592145" sldId="354"/>
            <ac:picMk id="9" creationId="{9219E6E3-4258-408A-A5CD-701D568617D5}"/>
          </ac:picMkLst>
        </pc:picChg>
      </pc:sldChg>
      <pc:sldChg chg="addSp delSp modSp mod">
        <pc:chgData name="Nicole" userId="9192cd1933f959e5" providerId="LiveId" clId="{7A060208-2468-4179-86A0-525F09EC48A6}" dt="2022-05-02T19:06:31.348" v="158" actId="1076"/>
        <pc:sldMkLst>
          <pc:docMk/>
          <pc:sldMk cId="4106361423" sldId="361"/>
        </pc:sldMkLst>
        <pc:spChg chg="mod">
          <ac:chgData name="Nicole" userId="9192cd1933f959e5" providerId="LiveId" clId="{7A060208-2468-4179-86A0-525F09EC48A6}" dt="2022-05-02T19:06:31.348" v="158" actId="1076"/>
          <ac:spMkLst>
            <pc:docMk/>
            <pc:sldMk cId="4106361423" sldId="361"/>
            <ac:spMk id="6" creationId="{589E3F2D-262E-5290-6D1D-BDC6B126A5A4}"/>
          </ac:spMkLst>
        </pc:spChg>
        <pc:picChg chg="del mod">
          <ac:chgData name="Nicole" userId="9192cd1933f959e5" providerId="LiveId" clId="{7A060208-2468-4179-86A0-525F09EC48A6}" dt="2022-05-02T19:06:13.137" v="154" actId="478"/>
          <ac:picMkLst>
            <pc:docMk/>
            <pc:sldMk cId="4106361423" sldId="361"/>
            <ac:picMk id="4" creationId="{F7831BC1-7F02-4926-A079-461BEAAD7161}"/>
          </ac:picMkLst>
        </pc:picChg>
        <pc:picChg chg="add mod ord">
          <ac:chgData name="Nicole" userId="9192cd1933f959e5" providerId="LiveId" clId="{7A060208-2468-4179-86A0-525F09EC48A6}" dt="2022-05-02T19:06:18.419" v="156" actId="167"/>
          <ac:picMkLst>
            <pc:docMk/>
            <pc:sldMk cId="4106361423" sldId="361"/>
            <ac:picMk id="5" creationId="{572E8575-BC52-4986-B341-8B93FED62739}"/>
          </ac:picMkLst>
        </pc:picChg>
      </pc:sldChg>
      <pc:sldChg chg="addSp delSp modSp mod">
        <pc:chgData name="Nicole" userId="9192cd1933f959e5" providerId="LiveId" clId="{7A060208-2468-4179-86A0-525F09EC48A6}" dt="2022-05-03T19:25:03.551" v="292" actId="20577"/>
        <pc:sldMkLst>
          <pc:docMk/>
          <pc:sldMk cId="2139544550" sldId="362"/>
        </pc:sldMkLst>
        <pc:spChg chg="mod">
          <ac:chgData name="Nicole" userId="9192cd1933f959e5" providerId="LiveId" clId="{7A060208-2468-4179-86A0-525F09EC48A6}" dt="2022-05-03T19:25:03.551" v="292" actId="20577"/>
          <ac:spMkLst>
            <pc:docMk/>
            <pc:sldMk cId="2139544550" sldId="362"/>
            <ac:spMk id="65" creationId="{00000000-0000-0000-0000-000000000000}"/>
          </ac:spMkLst>
        </pc:spChg>
        <pc:picChg chg="mod">
          <ac:chgData name="Nicole" userId="9192cd1933f959e5" providerId="LiveId" clId="{7A060208-2468-4179-86A0-525F09EC48A6}" dt="2022-05-02T19:05:24.375" v="140" actId="1076"/>
          <ac:picMkLst>
            <pc:docMk/>
            <pc:sldMk cId="2139544550" sldId="362"/>
            <ac:picMk id="3" creationId="{9C696D4F-1635-4D02-88E4-FAF8B413D9E3}"/>
          </ac:picMkLst>
        </pc:picChg>
        <pc:picChg chg="del mod">
          <ac:chgData name="Nicole" userId="9192cd1933f959e5" providerId="LiveId" clId="{7A060208-2468-4179-86A0-525F09EC48A6}" dt="2022-05-02T19:05:15.327" v="137" actId="478"/>
          <ac:picMkLst>
            <pc:docMk/>
            <pc:sldMk cId="2139544550" sldId="362"/>
            <ac:picMk id="6" creationId="{95EAB281-D55B-B418-2543-FC55AE32565C}"/>
          </ac:picMkLst>
        </pc:picChg>
        <pc:picChg chg="add mod ord">
          <ac:chgData name="Nicole" userId="9192cd1933f959e5" providerId="LiveId" clId="{7A060208-2468-4179-86A0-525F09EC48A6}" dt="2022-05-02T19:05:21.834" v="139" actId="167"/>
          <ac:picMkLst>
            <pc:docMk/>
            <pc:sldMk cId="2139544550" sldId="362"/>
            <ac:picMk id="7" creationId="{A33962C8-E923-4064-9CD8-B0E61D313722}"/>
          </ac:picMkLst>
        </pc:picChg>
      </pc:sldChg>
      <pc:sldChg chg="addSp delSp modSp mod">
        <pc:chgData name="Nicole" userId="9192cd1933f959e5" providerId="LiveId" clId="{7A060208-2468-4179-86A0-525F09EC48A6}" dt="2022-05-02T19:32:17.792" v="245" actId="1036"/>
        <pc:sldMkLst>
          <pc:docMk/>
          <pc:sldMk cId="1757693451" sldId="363"/>
        </pc:sldMkLst>
        <pc:spChg chg="mod">
          <ac:chgData name="Nicole" userId="9192cd1933f959e5" providerId="LiveId" clId="{7A060208-2468-4179-86A0-525F09EC48A6}" dt="2022-05-02T19:04:16.924" v="117" actId="1076"/>
          <ac:spMkLst>
            <pc:docMk/>
            <pc:sldMk cId="1757693451" sldId="363"/>
            <ac:spMk id="128" creationId="{00000000-0000-0000-0000-000000000000}"/>
          </ac:spMkLst>
        </pc:spChg>
        <pc:picChg chg="del">
          <ac:chgData name="Nicole" userId="9192cd1933f959e5" providerId="LiveId" clId="{7A060208-2468-4179-86A0-525F09EC48A6}" dt="2022-05-02T19:04:06.340" v="114" actId="478"/>
          <ac:picMkLst>
            <pc:docMk/>
            <pc:sldMk cId="1757693451" sldId="363"/>
            <ac:picMk id="6" creationId="{D5D33091-1E84-E4F7-321F-7E4F338F1A16}"/>
          </ac:picMkLst>
        </pc:picChg>
        <pc:picChg chg="add mod ord">
          <ac:chgData name="Nicole" userId="9192cd1933f959e5" providerId="LiveId" clId="{7A060208-2468-4179-86A0-525F09EC48A6}" dt="2022-05-02T19:32:17.792" v="245" actId="1036"/>
          <ac:picMkLst>
            <pc:docMk/>
            <pc:sldMk cId="1757693451" sldId="363"/>
            <ac:picMk id="7" creationId="{01B010BB-AC70-4630-94A2-E0F14D22BE08}"/>
          </ac:picMkLst>
        </pc:picChg>
        <pc:picChg chg="mod">
          <ac:chgData name="Nicole" userId="9192cd1933f959e5" providerId="LiveId" clId="{7A060208-2468-4179-86A0-525F09EC48A6}" dt="2022-05-02T19:04:18.824" v="118" actId="1076"/>
          <ac:picMkLst>
            <pc:docMk/>
            <pc:sldMk cId="1757693451" sldId="363"/>
            <ac:picMk id="2050" creationId="{469E239D-B408-4A0B-9B33-C685DD50F59E}"/>
          </ac:picMkLst>
        </pc:picChg>
      </pc:sldChg>
      <pc:sldChg chg="addSp modSp mod">
        <pc:chgData name="Nicole" userId="9192cd1933f959e5" providerId="LiveId" clId="{7A060208-2468-4179-86A0-525F09EC48A6}" dt="2022-05-03T14:46:32.624" v="289" actId="14100"/>
        <pc:sldMkLst>
          <pc:docMk/>
          <pc:sldMk cId="3338284698" sldId="364"/>
        </pc:sldMkLst>
        <pc:picChg chg="add mod">
          <ac:chgData name="Nicole" userId="9192cd1933f959e5" providerId="LiveId" clId="{7A060208-2468-4179-86A0-525F09EC48A6}" dt="2022-05-03T14:46:28.875" v="288" actId="1076"/>
          <ac:picMkLst>
            <pc:docMk/>
            <pc:sldMk cId="3338284698" sldId="364"/>
            <ac:picMk id="2" creationId="{B2F58FA7-6A80-4068-A446-9C3FAD8D64C8}"/>
          </ac:picMkLst>
        </pc:picChg>
        <pc:picChg chg="mod">
          <ac:chgData name="Nicole" userId="9192cd1933f959e5" providerId="LiveId" clId="{7A060208-2468-4179-86A0-525F09EC48A6}" dt="2022-05-03T14:46:32.624" v="289" actId="14100"/>
          <ac:picMkLst>
            <pc:docMk/>
            <pc:sldMk cId="3338284698" sldId="364"/>
            <ac:picMk id="3" creationId="{63C76EB5-AB1E-A4DB-CD7F-612C4AD4F491}"/>
          </ac:picMkLst>
        </pc:picChg>
      </pc:sldChg>
      <pc:sldChg chg="addSp delSp modSp mod ord">
        <pc:chgData name="Nicole" userId="9192cd1933f959e5" providerId="LiveId" clId="{7A060208-2468-4179-86A0-525F09EC48A6}" dt="2022-05-02T19:09:58.755" v="173"/>
        <pc:sldMkLst>
          <pc:docMk/>
          <pc:sldMk cId="1173578846" sldId="368"/>
        </pc:sldMkLst>
        <pc:picChg chg="del mod">
          <ac:chgData name="Nicole" userId="9192cd1933f959e5" providerId="LiveId" clId="{7A060208-2468-4179-86A0-525F09EC48A6}" dt="2022-05-02T19:06:36.490" v="160" actId="478"/>
          <ac:picMkLst>
            <pc:docMk/>
            <pc:sldMk cId="1173578846" sldId="368"/>
            <ac:picMk id="4" creationId="{C92CE3FC-3661-AD65-77E3-AEECFA0ABE49}"/>
          </ac:picMkLst>
        </pc:picChg>
        <pc:picChg chg="add mod ord">
          <ac:chgData name="Nicole" userId="9192cd1933f959e5" providerId="LiveId" clId="{7A060208-2468-4179-86A0-525F09EC48A6}" dt="2022-05-02T19:06:42.635" v="162" actId="167"/>
          <ac:picMkLst>
            <pc:docMk/>
            <pc:sldMk cId="1173578846" sldId="368"/>
            <ac:picMk id="5" creationId="{9CD0F7ED-854F-465A-A228-16931FC039F7}"/>
          </ac:picMkLst>
        </pc:picChg>
        <pc:picChg chg="mod">
          <ac:chgData name="Nicole" userId="9192cd1933f959e5" providerId="LiveId" clId="{7A060208-2468-4179-86A0-525F09EC48A6}" dt="2022-05-02T19:06:44.718" v="163" actId="1076"/>
          <ac:picMkLst>
            <pc:docMk/>
            <pc:sldMk cId="1173578846" sldId="368"/>
            <ac:picMk id="6" creationId="{B2A4ECD4-47D8-6015-D7E5-BD5E082804D5}"/>
          </ac:picMkLst>
        </pc:picChg>
      </pc:sldChg>
      <pc:sldChg chg="addSp delSp modSp del mod">
        <pc:chgData name="Nicole" userId="9192cd1933f959e5" providerId="LiveId" clId="{7A060208-2468-4179-86A0-525F09EC48A6}" dt="2022-05-03T14:46:39.701" v="290" actId="2696"/>
        <pc:sldMkLst>
          <pc:docMk/>
          <pc:sldMk cId="3451401364" sldId="369"/>
        </pc:sldMkLst>
        <pc:picChg chg="add mod ord">
          <ac:chgData name="Nicole" userId="9192cd1933f959e5" providerId="LiveId" clId="{7A060208-2468-4179-86A0-525F09EC48A6}" dt="2022-05-02T19:05:05.790" v="133" actId="167"/>
          <ac:picMkLst>
            <pc:docMk/>
            <pc:sldMk cId="3451401364" sldId="369"/>
            <ac:picMk id="4" creationId="{6F3743D6-7A81-4A83-9AAE-7E2D978928F9}"/>
          </ac:picMkLst>
        </pc:picChg>
        <pc:picChg chg="del mod">
          <ac:chgData name="Nicole" userId="9192cd1933f959e5" providerId="LiveId" clId="{7A060208-2468-4179-86A0-525F09EC48A6}" dt="2022-05-03T14:46:04.191" v="280" actId="21"/>
          <ac:picMkLst>
            <pc:docMk/>
            <pc:sldMk cId="3451401364" sldId="369"/>
            <ac:picMk id="5" creationId="{F69003E8-E4D1-D1DC-E8BD-AAE0DB2AA11D}"/>
          </ac:picMkLst>
        </pc:picChg>
        <pc:picChg chg="del mod">
          <ac:chgData name="Nicole" userId="9192cd1933f959e5" providerId="LiveId" clId="{7A060208-2468-4179-86A0-525F09EC48A6}" dt="2022-05-02T19:05:01.259" v="131" actId="478"/>
          <ac:picMkLst>
            <pc:docMk/>
            <pc:sldMk cId="3451401364" sldId="369"/>
            <ac:picMk id="6" creationId="{7AA72949-BD87-E813-00F5-60C12C2FFC16}"/>
          </ac:picMkLst>
        </pc:picChg>
      </pc:sldChg>
      <pc:sldChg chg="addSp delSp modSp mod">
        <pc:chgData name="Nicole" userId="9192cd1933f959e5" providerId="LiveId" clId="{7A060208-2468-4179-86A0-525F09EC48A6}" dt="2022-05-03T14:39:21.335" v="279" actId="1076"/>
        <pc:sldMkLst>
          <pc:docMk/>
          <pc:sldMk cId="3754347176" sldId="370"/>
        </pc:sldMkLst>
        <pc:picChg chg="mod">
          <ac:chgData name="Nicole" userId="9192cd1933f959e5" providerId="LiveId" clId="{7A060208-2468-4179-86A0-525F09EC48A6}" dt="2022-05-03T14:39:19.048" v="278" actId="14100"/>
          <ac:picMkLst>
            <pc:docMk/>
            <pc:sldMk cId="3754347176" sldId="370"/>
            <ac:picMk id="3" creationId="{C595A26B-C8BA-4BF0-826A-6C71AD4A8E63}"/>
          </ac:picMkLst>
        </pc:picChg>
        <pc:picChg chg="add mod">
          <ac:chgData name="Nicole" userId="9192cd1933f959e5" providerId="LiveId" clId="{7A060208-2468-4179-86A0-525F09EC48A6}" dt="2022-05-03T14:36:11.618" v="265" actId="1076"/>
          <ac:picMkLst>
            <pc:docMk/>
            <pc:sldMk cId="3754347176" sldId="370"/>
            <ac:picMk id="4" creationId="{314BB774-2F98-40A7-A6E5-5E89B37C5894}"/>
          </ac:picMkLst>
        </pc:picChg>
        <pc:picChg chg="mod">
          <ac:chgData name="Nicole" userId="9192cd1933f959e5" providerId="LiveId" clId="{7A060208-2468-4179-86A0-525F09EC48A6}" dt="2022-05-03T14:34:45.047" v="259" actId="1076"/>
          <ac:picMkLst>
            <pc:docMk/>
            <pc:sldMk cId="3754347176" sldId="370"/>
            <ac:picMk id="6" creationId="{50785305-195A-4646-9D12-48BDAF5F1E47}"/>
          </ac:picMkLst>
        </pc:picChg>
        <pc:picChg chg="add mod ord">
          <ac:chgData name="Nicole" userId="9192cd1933f959e5" providerId="LiveId" clId="{7A060208-2468-4179-86A0-525F09EC48A6}" dt="2022-05-02T19:04:28.053" v="122" actId="167"/>
          <ac:picMkLst>
            <pc:docMk/>
            <pc:sldMk cId="3754347176" sldId="370"/>
            <ac:picMk id="7" creationId="{01751CE7-77FE-4659-9943-34C4A5D0156E}"/>
          </ac:picMkLst>
        </pc:picChg>
        <pc:picChg chg="mod">
          <ac:chgData name="Nicole" userId="9192cd1933f959e5" providerId="LiveId" clId="{7A060208-2468-4179-86A0-525F09EC48A6}" dt="2022-05-03T14:39:21.335" v="279" actId="1076"/>
          <ac:picMkLst>
            <pc:docMk/>
            <pc:sldMk cId="3754347176" sldId="370"/>
            <ac:picMk id="8" creationId="{FE56C1FD-D596-4CDE-A83D-F63F713F79F6}"/>
          </ac:picMkLst>
        </pc:picChg>
        <pc:picChg chg="del mod">
          <ac:chgData name="Nicole" userId="9192cd1933f959e5" providerId="LiveId" clId="{7A060208-2468-4179-86A0-525F09EC48A6}" dt="2022-05-02T19:04:23.548" v="120" actId="478"/>
          <ac:picMkLst>
            <pc:docMk/>
            <pc:sldMk cId="3754347176" sldId="370"/>
            <ac:picMk id="9" creationId="{28AAC879-A363-46ED-AC64-94A5425AD03D}"/>
          </ac:picMkLst>
        </pc:picChg>
        <pc:picChg chg="add mod">
          <ac:chgData name="Nicole" userId="9192cd1933f959e5" providerId="LiveId" clId="{7A060208-2468-4179-86A0-525F09EC48A6}" dt="2022-05-03T14:39:11.758" v="276" actId="1076"/>
          <ac:picMkLst>
            <pc:docMk/>
            <pc:sldMk cId="3754347176" sldId="370"/>
            <ac:picMk id="11" creationId="{66CB1551-2A18-447F-A53A-9D9048D21B2C}"/>
          </ac:picMkLst>
        </pc:picChg>
        <pc:picChg chg="add mod">
          <ac:chgData name="Nicole" userId="9192cd1933f959e5" providerId="LiveId" clId="{7A060208-2468-4179-86A0-525F09EC48A6}" dt="2022-05-03T14:39:08.990" v="275" actId="962"/>
          <ac:picMkLst>
            <pc:docMk/>
            <pc:sldMk cId="3754347176" sldId="370"/>
            <ac:picMk id="13" creationId="{8D3ADC17-1A96-4F7A-8B71-EC7D667AB23D}"/>
          </ac:picMkLst>
        </pc:picChg>
      </pc:sldChg>
      <pc:sldChg chg="addSp delSp modSp mod">
        <pc:chgData name="Nicole" userId="9192cd1933f959e5" providerId="LiveId" clId="{7A060208-2468-4179-86A0-525F09EC48A6}" dt="2022-05-02T19:03:30.335" v="102" actId="1076"/>
        <pc:sldMkLst>
          <pc:docMk/>
          <pc:sldMk cId="3998589571" sldId="371"/>
        </pc:sldMkLst>
        <pc:picChg chg="del mod">
          <ac:chgData name="Nicole" userId="9192cd1933f959e5" providerId="LiveId" clId="{7A060208-2468-4179-86A0-525F09EC48A6}" dt="2022-05-02T19:03:13.359" v="95" actId="478"/>
          <ac:picMkLst>
            <pc:docMk/>
            <pc:sldMk cId="3998589571" sldId="371"/>
            <ac:picMk id="2" creationId="{24668736-44AA-476D-A389-37E3E3D552FD}"/>
          </ac:picMkLst>
        </pc:picChg>
        <pc:picChg chg="mod">
          <ac:chgData name="Nicole" userId="9192cd1933f959e5" providerId="LiveId" clId="{7A060208-2468-4179-86A0-525F09EC48A6}" dt="2022-05-02T19:03:30.335" v="102" actId="1076"/>
          <ac:picMkLst>
            <pc:docMk/>
            <pc:sldMk cId="3998589571" sldId="371"/>
            <ac:picMk id="4" creationId="{CD8EC195-0B6F-425D-AB8E-A46BAB1D7FD2}"/>
          </ac:picMkLst>
        </pc:picChg>
        <pc:picChg chg="add mod ord">
          <ac:chgData name="Nicole" userId="9192cd1933f959e5" providerId="LiveId" clId="{7A060208-2468-4179-86A0-525F09EC48A6}" dt="2022-05-02T19:03:18.317" v="97" actId="167"/>
          <ac:picMkLst>
            <pc:docMk/>
            <pc:sldMk cId="3998589571" sldId="371"/>
            <ac:picMk id="6" creationId="{4A69E6AC-837B-4E35-9582-B8878DAA9635}"/>
          </ac:picMkLst>
        </pc:picChg>
        <pc:picChg chg="mod">
          <ac:chgData name="Nicole" userId="9192cd1933f959e5" providerId="LiveId" clId="{7A060208-2468-4179-86A0-525F09EC48A6}" dt="2022-05-02T19:03:28.656" v="101" actId="1076"/>
          <ac:picMkLst>
            <pc:docMk/>
            <pc:sldMk cId="3998589571" sldId="371"/>
            <ac:picMk id="14" creationId="{7D033AA6-F1B8-4742-97D7-5C3B47C4941F}"/>
          </ac:picMkLst>
        </pc:picChg>
      </pc:sldChg>
      <pc:sldChg chg="addSp delSp modSp mod">
        <pc:chgData name="Nicole" userId="9192cd1933f959e5" providerId="LiveId" clId="{7A060208-2468-4179-86A0-525F09EC48A6}" dt="2022-05-02T19:03:51.686" v="109" actId="1076"/>
        <pc:sldMkLst>
          <pc:docMk/>
          <pc:sldMk cId="4092799795" sldId="372"/>
        </pc:sldMkLst>
        <pc:picChg chg="mod">
          <ac:chgData name="Nicole" userId="9192cd1933f959e5" providerId="LiveId" clId="{7A060208-2468-4179-86A0-525F09EC48A6}" dt="2022-05-02T19:03:50.069" v="108" actId="1076"/>
          <ac:picMkLst>
            <pc:docMk/>
            <pc:sldMk cId="4092799795" sldId="372"/>
            <ac:picMk id="2" creationId="{8400572E-03A1-47F6-8C63-453982383719}"/>
          </ac:picMkLst>
        </pc:picChg>
        <pc:picChg chg="del">
          <ac:chgData name="Nicole" userId="9192cd1933f959e5" providerId="LiveId" clId="{7A060208-2468-4179-86A0-525F09EC48A6}" dt="2022-05-02T19:03:36.896" v="103" actId="478"/>
          <ac:picMkLst>
            <pc:docMk/>
            <pc:sldMk cId="4092799795" sldId="372"/>
            <ac:picMk id="3" creationId="{10D7BFB2-F7E9-48DA-8C72-211F49209A8D}"/>
          </ac:picMkLst>
        </pc:picChg>
        <pc:picChg chg="mod">
          <ac:chgData name="Nicole" userId="9192cd1933f959e5" providerId="LiveId" clId="{7A060208-2468-4179-86A0-525F09EC48A6}" dt="2022-05-02T19:03:51.686" v="109" actId="1076"/>
          <ac:picMkLst>
            <pc:docMk/>
            <pc:sldMk cId="4092799795" sldId="372"/>
            <ac:picMk id="5" creationId="{1DF9E7B1-2052-4361-A77E-99741FD6E3E5}"/>
          </ac:picMkLst>
        </pc:picChg>
        <pc:picChg chg="add mod ord">
          <ac:chgData name="Nicole" userId="9192cd1933f959e5" providerId="LiveId" clId="{7A060208-2468-4179-86A0-525F09EC48A6}" dt="2022-05-02T19:03:43.781" v="105" actId="167"/>
          <ac:picMkLst>
            <pc:docMk/>
            <pc:sldMk cId="4092799795" sldId="372"/>
            <ac:picMk id="6" creationId="{3E88AA1F-C0F8-49A4-9DAD-68F08978BC0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8F5398-AB4E-4194-989A-24807038B5E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4060D1-B63F-42BF-8E22-1332D20114DF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Divorce</a:t>
          </a:r>
        </a:p>
      </dgm:t>
    </dgm:pt>
    <dgm:pt modelId="{9CA8005E-31C6-4615-89B5-C3A96CC168EA}" type="parTrans" cxnId="{969B9221-FD19-43A6-BD56-B5255C947025}">
      <dgm:prSet/>
      <dgm:spPr/>
      <dgm:t>
        <a:bodyPr/>
        <a:lstStyle/>
        <a:p>
          <a:endParaRPr lang="en-GB"/>
        </a:p>
      </dgm:t>
    </dgm:pt>
    <dgm:pt modelId="{79BF5B82-FDD1-47CF-9DF6-4F3A04801B2D}" type="sibTrans" cxnId="{969B9221-FD19-43A6-BD56-B5255C947025}">
      <dgm:prSet/>
      <dgm:spPr/>
      <dgm:t>
        <a:bodyPr/>
        <a:lstStyle/>
        <a:p>
          <a:endParaRPr lang="en-GB"/>
        </a:p>
      </dgm:t>
    </dgm:pt>
    <dgm:pt modelId="{856C7C9D-B2E0-48FE-8BEA-2397EAADA123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Grief</a:t>
          </a:r>
        </a:p>
      </dgm:t>
    </dgm:pt>
    <dgm:pt modelId="{27308FD7-B94C-4744-8D80-4387322F266F}" type="parTrans" cxnId="{1DBAF18F-4008-46F4-9D00-018E21287A76}">
      <dgm:prSet/>
      <dgm:spPr/>
      <dgm:t>
        <a:bodyPr/>
        <a:lstStyle/>
        <a:p>
          <a:endParaRPr lang="en-GB"/>
        </a:p>
      </dgm:t>
    </dgm:pt>
    <dgm:pt modelId="{A7C84587-923F-4756-9656-85751D950C59}" type="sibTrans" cxnId="{1DBAF18F-4008-46F4-9D00-018E21287A76}">
      <dgm:prSet/>
      <dgm:spPr/>
      <dgm:t>
        <a:bodyPr/>
        <a:lstStyle/>
        <a:p>
          <a:endParaRPr lang="en-GB"/>
        </a:p>
      </dgm:t>
    </dgm:pt>
    <dgm:pt modelId="{52393229-3336-40AD-A5D3-4572425FDC9F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Addiction</a:t>
          </a:r>
        </a:p>
      </dgm:t>
    </dgm:pt>
    <dgm:pt modelId="{3EA47498-10C3-4686-B876-F05845FC10B0}" type="parTrans" cxnId="{911FECD6-1550-4D69-8153-3F32345C43E7}">
      <dgm:prSet/>
      <dgm:spPr/>
      <dgm:t>
        <a:bodyPr/>
        <a:lstStyle/>
        <a:p>
          <a:endParaRPr lang="en-GB"/>
        </a:p>
      </dgm:t>
    </dgm:pt>
    <dgm:pt modelId="{46CA7807-7C46-4BA8-909B-3ED18B0C8562}" type="sibTrans" cxnId="{911FECD6-1550-4D69-8153-3F32345C43E7}">
      <dgm:prSet/>
      <dgm:spPr/>
      <dgm:t>
        <a:bodyPr/>
        <a:lstStyle/>
        <a:p>
          <a:endParaRPr lang="en-GB"/>
        </a:p>
      </dgm:t>
    </dgm:pt>
    <dgm:pt modelId="{3C34BD81-66C1-4F31-A533-906819D2DA3E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Unemployment</a:t>
          </a:r>
        </a:p>
      </dgm:t>
    </dgm:pt>
    <dgm:pt modelId="{9E338B3A-1DB0-4175-93C4-78372BFDAD12}" type="parTrans" cxnId="{7755653C-7CCF-452B-9F0F-75D12DE4C13E}">
      <dgm:prSet/>
      <dgm:spPr/>
      <dgm:t>
        <a:bodyPr/>
        <a:lstStyle/>
        <a:p>
          <a:endParaRPr lang="en-GB"/>
        </a:p>
      </dgm:t>
    </dgm:pt>
    <dgm:pt modelId="{A2A173DD-0407-4E8F-8339-A8403B34BFCB}" type="sibTrans" cxnId="{7755653C-7CCF-452B-9F0F-75D12DE4C13E}">
      <dgm:prSet/>
      <dgm:spPr/>
      <dgm:t>
        <a:bodyPr/>
        <a:lstStyle/>
        <a:p>
          <a:endParaRPr lang="en-GB"/>
        </a:p>
      </dgm:t>
    </dgm:pt>
    <dgm:pt modelId="{F7262B82-B9BC-4B6E-98AB-EFC26405ABD9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Parenting Issues</a:t>
          </a:r>
        </a:p>
      </dgm:t>
    </dgm:pt>
    <dgm:pt modelId="{7A763FB0-0715-440B-BD9B-A62BFF4FB0FA}" type="parTrans" cxnId="{A78E8AE2-9E0F-4785-B4EE-0A6A195C7844}">
      <dgm:prSet/>
      <dgm:spPr/>
      <dgm:t>
        <a:bodyPr/>
        <a:lstStyle/>
        <a:p>
          <a:endParaRPr lang="en-GB"/>
        </a:p>
      </dgm:t>
    </dgm:pt>
    <dgm:pt modelId="{91AD4504-568B-4523-AD89-F32B864A7E13}" type="sibTrans" cxnId="{A78E8AE2-9E0F-4785-B4EE-0A6A195C7844}">
      <dgm:prSet/>
      <dgm:spPr/>
      <dgm:t>
        <a:bodyPr/>
        <a:lstStyle/>
        <a:p>
          <a:endParaRPr lang="en-GB"/>
        </a:p>
      </dgm:t>
    </dgm:pt>
    <dgm:pt modelId="{75E17D46-439B-4C43-843B-7D021A866997}" type="pres">
      <dgm:prSet presAssocID="{018F5398-AB4E-4194-989A-24807038B5E7}" presName="cycle" presStyleCnt="0">
        <dgm:presLayoutVars>
          <dgm:dir/>
          <dgm:resizeHandles val="exact"/>
        </dgm:presLayoutVars>
      </dgm:prSet>
      <dgm:spPr/>
    </dgm:pt>
    <dgm:pt modelId="{34943A0B-0B4F-4D2F-AA0B-AE94A4437591}" type="pres">
      <dgm:prSet presAssocID="{D84060D1-B63F-42BF-8E22-1332D20114DF}" presName="node" presStyleLbl="node1" presStyleIdx="0" presStyleCnt="5">
        <dgm:presLayoutVars>
          <dgm:bulletEnabled val="1"/>
        </dgm:presLayoutVars>
      </dgm:prSet>
      <dgm:spPr/>
    </dgm:pt>
    <dgm:pt modelId="{BFAB93B2-4C9C-4281-8E38-F6E162E2ACAE}" type="pres">
      <dgm:prSet presAssocID="{D84060D1-B63F-42BF-8E22-1332D20114DF}" presName="spNode" presStyleCnt="0"/>
      <dgm:spPr/>
    </dgm:pt>
    <dgm:pt modelId="{3B4EC821-2DCC-4A5E-8FAB-398B34D68D96}" type="pres">
      <dgm:prSet presAssocID="{79BF5B82-FDD1-47CF-9DF6-4F3A04801B2D}" presName="sibTrans" presStyleLbl="sibTrans1D1" presStyleIdx="0" presStyleCnt="5"/>
      <dgm:spPr/>
    </dgm:pt>
    <dgm:pt modelId="{CC0D4056-CEEF-44BB-BD4E-49C32C0A54EC}" type="pres">
      <dgm:prSet presAssocID="{856C7C9D-B2E0-48FE-8BEA-2397EAADA123}" presName="node" presStyleLbl="node1" presStyleIdx="1" presStyleCnt="5">
        <dgm:presLayoutVars>
          <dgm:bulletEnabled val="1"/>
        </dgm:presLayoutVars>
      </dgm:prSet>
      <dgm:spPr/>
    </dgm:pt>
    <dgm:pt modelId="{5107085A-124B-4180-AB3C-F38B2A12ADA6}" type="pres">
      <dgm:prSet presAssocID="{856C7C9D-B2E0-48FE-8BEA-2397EAADA123}" presName="spNode" presStyleCnt="0"/>
      <dgm:spPr/>
    </dgm:pt>
    <dgm:pt modelId="{F971C817-F3E3-45A8-9FB8-6EFC89F5FA2B}" type="pres">
      <dgm:prSet presAssocID="{A7C84587-923F-4756-9656-85751D950C59}" presName="sibTrans" presStyleLbl="sibTrans1D1" presStyleIdx="1" presStyleCnt="5"/>
      <dgm:spPr/>
    </dgm:pt>
    <dgm:pt modelId="{4F867BDB-DAD1-4F0B-95AF-8371743E5537}" type="pres">
      <dgm:prSet presAssocID="{52393229-3336-40AD-A5D3-4572425FDC9F}" presName="node" presStyleLbl="node1" presStyleIdx="2" presStyleCnt="5">
        <dgm:presLayoutVars>
          <dgm:bulletEnabled val="1"/>
        </dgm:presLayoutVars>
      </dgm:prSet>
      <dgm:spPr/>
    </dgm:pt>
    <dgm:pt modelId="{F2F9B6CE-6A82-4E59-B813-0AF8044CA012}" type="pres">
      <dgm:prSet presAssocID="{52393229-3336-40AD-A5D3-4572425FDC9F}" presName="spNode" presStyleCnt="0"/>
      <dgm:spPr/>
    </dgm:pt>
    <dgm:pt modelId="{9B81A742-D8AE-4F23-9161-1837FE4F4CE4}" type="pres">
      <dgm:prSet presAssocID="{46CA7807-7C46-4BA8-909B-3ED18B0C8562}" presName="sibTrans" presStyleLbl="sibTrans1D1" presStyleIdx="2" presStyleCnt="5"/>
      <dgm:spPr/>
    </dgm:pt>
    <dgm:pt modelId="{88645A95-0ABB-43B2-8E5F-4589F456357F}" type="pres">
      <dgm:prSet presAssocID="{3C34BD81-66C1-4F31-A533-906819D2DA3E}" presName="node" presStyleLbl="node1" presStyleIdx="3" presStyleCnt="5">
        <dgm:presLayoutVars>
          <dgm:bulletEnabled val="1"/>
        </dgm:presLayoutVars>
      </dgm:prSet>
      <dgm:spPr/>
    </dgm:pt>
    <dgm:pt modelId="{B95FFB1A-E9CC-446F-9521-91DEAA659FFB}" type="pres">
      <dgm:prSet presAssocID="{3C34BD81-66C1-4F31-A533-906819D2DA3E}" presName="spNode" presStyleCnt="0"/>
      <dgm:spPr/>
    </dgm:pt>
    <dgm:pt modelId="{8C4AA402-0B08-4BB6-B99F-231BD87FD259}" type="pres">
      <dgm:prSet presAssocID="{A2A173DD-0407-4E8F-8339-A8403B34BFCB}" presName="sibTrans" presStyleLbl="sibTrans1D1" presStyleIdx="3" presStyleCnt="5"/>
      <dgm:spPr/>
    </dgm:pt>
    <dgm:pt modelId="{2248B462-1292-46BB-9533-9E43588BF27F}" type="pres">
      <dgm:prSet presAssocID="{F7262B82-B9BC-4B6E-98AB-EFC26405ABD9}" presName="node" presStyleLbl="node1" presStyleIdx="4" presStyleCnt="5" custRadScaleRad="98570" custRadScaleInc="-4419">
        <dgm:presLayoutVars>
          <dgm:bulletEnabled val="1"/>
        </dgm:presLayoutVars>
      </dgm:prSet>
      <dgm:spPr/>
    </dgm:pt>
    <dgm:pt modelId="{6FE93025-6828-4B08-9DF0-D933E5F42609}" type="pres">
      <dgm:prSet presAssocID="{F7262B82-B9BC-4B6E-98AB-EFC26405ABD9}" presName="spNode" presStyleCnt="0"/>
      <dgm:spPr/>
    </dgm:pt>
    <dgm:pt modelId="{9E76C586-7196-4DD6-95ED-4FAA28712F57}" type="pres">
      <dgm:prSet presAssocID="{91AD4504-568B-4523-AD89-F32B864A7E13}" presName="sibTrans" presStyleLbl="sibTrans1D1" presStyleIdx="4" presStyleCnt="5"/>
      <dgm:spPr/>
    </dgm:pt>
  </dgm:ptLst>
  <dgm:cxnLst>
    <dgm:cxn modelId="{A1458204-34E1-44D6-B42E-A633D9D10899}" type="presOf" srcId="{79BF5B82-FDD1-47CF-9DF6-4F3A04801B2D}" destId="{3B4EC821-2DCC-4A5E-8FAB-398B34D68D96}" srcOrd="0" destOrd="0" presId="urn:microsoft.com/office/officeart/2005/8/layout/cycle5"/>
    <dgm:cxn modelId="{969B9221-FD19-43A6-BD56-B5255C947025}" srcId="{018F5398-AB4E-4194-989A-24807038B5E7}" destId="{D84060D1-B63F-42BF-8E22-1332D20114DF}" srcOrd="0" destOrd="0" parTransId="{9CA8005E-31C6-4615-89B5-C3A96CC168EA}" sibTransId="{79BF5B82-FDD1-47CF-9DF6-4F3A04801B2D}"/>
    <dgm:cxn modelId="{982EFC2C-8837-4F79-A23E-20F8BC8DB754}" type="presOf" srcId="{856C7C9D-B2E0-48FE-8BEA-2397EAADA123}" destId="{CC0D4056-CEEF-44BB-BD4E-49C32C0A54EC}" srcOrd="0" destOrd="0" presId="urn:microsoft.com/office/officeart/2005/8/layout/cycle5"/>
    <dgm:cxn modelId="{7755653C-7CCF-452B-9F0F-75D12DE4C13E}" srcId="{018F5398-AB4E-4194-989A-24807038B5E7}" destId="{3C34BD81-66C1-4F31-A533-906819D2DA3E}" srcOrd="3" destOrd="0" parTransId="{9E338B3A-1DB0-4175-93C4-78372BFDAD12}" sibTransId="{A2A173DD-0407-4E8F-8339-A8403B34BFCB}"/>
    <dgm:cxn modelId="{C9F84F48-84EA-4312-977A-9A861BD2F9C0}" type="presOf" srcId="{46CA7807-7C46-4BA8-909B-3ED18B0C8562}" destId="{9B81A742-D8AE-4F23-9161-1837FE4F4CE4}" srcOrd="0" destOrd="0" presId="urn:microsoft.com/office/officeart/2005/8/layout/cycle5"/>
    <dgm:cxn modelId="{E3194469-6937-46E3-B549-365D2806E421}" type="presOf" srcId="{D84060D1-B63F-42BF-8E22-1332D20114DF}" destId="{34943A0B-0B4F-4D2F-AA0B-AE94A4437591}" srcOrd="0" destOrd="0" presId="urn:microsoft.com/office/officeart/2005/8/layout/cycle5"/>
    <dgm:cxn modelId="{F2DE7A75-5175-4E96-8B3D-204D77E3D077}" type="presOf" srcId="{F7262B82-B9BC-4B6E-98AB-EFC26405ABD9}" destId="{2248B462-1292-46BB-9533-9E43588BF27F}" srcOrd="0" destOrd="0" presId="urn:microsoft.com/office/officeart/2005/8/layout/cycle5"/>
    <dgm:cxn modelId="{E196FA59-4BCE-4BA5-A58E-7BEA2D935594}" type="presOf" srcId="{52393229-3336-40AD-A5D3-4572425FDC9F}" destId="{4F867BDB-DAD1-4F0B-95AF-8371743E5537}" srcOrd="0" destOrd="0" presId="urn:microsoft.com/office/officeart/2005/8/layout/cycle5"/>
    <dgm:cxn modelId="{E1F7C97B-57FD-488B-99FC-4C6B31D4342B}" type="presOf" srcId="{A7C84587-923F-4756-9656-85751D950C59}" destId="{F971C817-F3E3-45A8-9FB8-6EFC89F5FA2B}" srcOrd="0" destOrd="0" presId="urn:microsoft.com/office/officeart/2005/8/layout/cycle5"/>
    <dgm:cxn modelId="{1DBAF18F-4008-46F4-9D00-018E21287A76}" srcId="{018F5398-AB4E-4194-989A-24807038B5E7}" destId="{856C7C9D-B2E0-48FE-8BEA-2397EAADA123}" srcOrd="1" destOrd="0" parTransId="{27308FD7-B94C-4744-8D80-4387322F266F}" sibTransId="{A7C84587-923F-4756-9656-85751D950C59}"/>
    <dgm:cxn modelId="{9647129D-9A20-49DA-A1DD-B0D487317FDE}" type="presOf" srcId="{018F5398-AB4E-4194-989A-24807038B5E7}" destId="{75E17D46-439B-4C43-843B-7D021A866997}" srcOrd="0" destOrd="0" presId="urn:microsoft.com/office/officeart/2005/8/layout/cycle5"/>
    <dgm:cxn modelId="{E1F665A8-A661-4C8E-8A86-7E986B577038}" type="presOf" srcId="{3C34BD81-66C1-4F31-A533-906819D2DA3E}" destId="{88645A95-0ABB-43B2-8E5F-4589F456357F}" srcOrd="0" destOrd="0" presId="urn:microsoft.com/office/officeart/2005/8/layout/cycle5"/>
    <dgm:cxn modelId="{182A11C4-11A9-4FEA-85AA-E6BB4D1B73F6}" type="presOf" srcId="{A2A173DD-0407-4E8F-8339-A8403B34BFCB}" destId="{8C4AA402-0B08-4BB6-B99F-231BD87FD259}" srcOrd="0" destOrd="0" presId="urn:microsoft.com/office/officeart/2005/8/layout/cycle5"/>
    <dgm:cxn modelId="{911FECD6-1550-4D69-8153-3F32345C43E7}" srcId="{018F5398-AB4E-4194-989A-24807038B5E7}" destId="{52393229-3336-40AD-A5D3-4572425FDC9F}" srcOrd="2" destOrd="0" parTransId="{3EA47498-10C3-4686-B876-F05845FC10B0}" sibTransId="{46CA7807-7C46-4BA8-909B-3ED18B0C8562}"/>
    <dgm:cxn modelId="{A78E8AE2-9E0F-4785-B4EE-0A6A195C7844}" srcId="{018F5398-AB4E-4194-989A-24807038B5E7}" destId="{F7262B82-B9BC-4B6E-98AB-EFC26405ABD9}" srcOrd="4" destOrd="0" parTransId="{7A763FB0-0715-440B-BD9B-A62BFF4FB0FA}" sibTransId="{91AD4504-568B-4523-AD89-F32B864A7E13}"/>
    <dgm:cxn modelId="{C18C8AFB-8FA0-4912-BBA5-2DB0900A1611}" type="presOf" srcId="{91AD4504-568B-4523-AD89-F32B864A7E13}" destId="{9E76C586-7196-4DD6-95ED-4FAA28712F57}" srcOrd="0" destOrd="0" presId="urn:microsoft.com/office/officeart/2005/8/layout/cycle5"/>
    <dgm:cxn modelId="{C017A102-F780-43B0-A068-5D4D28312229}" type="presParOf" srcId="{75E17D46-439B-4C43-843B-7D021A866997}" destId="{34943A0B-0B4F-4D2F-AA0B-AE94A4437591}" srcOrd="0" destOrd="0" presId="urn:microsoft.com/office/officeart/2005/8/layout/cycle5"/>
    <dgm:cxn modelId="{AC169FE8-4E62-4F4B-8BDF-08A92297F8FF}" type="presParOf" srcId="{75E17D46-439B-4C43-843B-7D021A866997}" destId="{BFAB93B2-4C9C-4281-8E38-F6E162E2ACAE}" srcOrd="1" destOrd="0" presId="urn:microsoft.com/office/officeart/2005/8/layout/cycle5"/>
    <dgm:cxn modelId="{FED09A6E-EA72-41F0-A756-34B4012D0527}" type="presParOf" srcId="{75E17D46-439B-4C43-843B-7D021A866997}" destId="{3B4EC821-2DCC-4A5E-8FAB-398B34D68D96}" srcOrd="2" destOrd="0" presId="urn:microsoft.com/office/officeart/2005/8/layout/cycle5"/>
    <dgm:cxn modelId="{25543447-106A-4559-9BA8-AF5E4A362806}" type="presParOf" srcId="{75E17D46-439B-4C43-843B-7D021A866997}" destId="{CC0D4056-CEEF-44BB-BD4E-49C32C0A54EC}" srcOrd="3" destOrd="0" presId="urn:microsoft.com/office/officeart/2005/8/layout/cycle5"/>
    <dgm:cxn modelId="{27AC71C9-5010-4DA1-B303-BF05B5DB69D5}" type="presParOf" srcId="{75E17D46-439B-4C43-843B-7D021A866997}" destId="{5107085A-124B-4180-AB3C-F38B2A12ADA6}" srcOrd="4" destOrd="0" presId="urn:microsoft.com/office/officeart/2005/8/layout/cycle5"/>
    <dgm:cxn modelId="{15785728-5302-4AA7-B550-57D7623BB3DE}" type="presParOf" srcId="{75E17D46-439B-4C43-843B-7D021A866997}" destId="{F971C817-F3E3-45A8-9FB8-6EFC89F5FA2B}" srcOrd="5" destOrd="0" presId="urn:microsoft.com/office/officeart/2005/8/layout/cycle5"/>
    <dgm:cxn modelId="{6670731C-CA01-49D1-9F6F-01738D4A1A69}" type="presParOf" srcId="{75E17D46-439B-4C43-843B-7D021A866997}" destId="{4F867BDB-DAD1-4F0B-95AF-8371743E5537}" srcOrd="6" destOrd="0" presId="urn:microsoft.com/office/officeart/2005/8/layout/cycle5"/>
    <dgm:cxn modelId="{67A95D4B-42C1-4C90-90A2-CA7179E8B505}" type="presParOf" srcId="{75E17D46-439B-4C43-843B-7D021A866997}" destId="{F2F9B6CE-6A82-4E59-B813-0AF8044CA012}" srcOrd="7" destOrd="0" presId="urn:microsoft.com/office/officeart/2005/8/layout/cycle5"/>
    <dgm:cxn modelId="{1BF04BB2-2F44-4141-84B2-D5FD71DA930B}" type="presParOf" srcId="{75E17D46-439B-4C43-843B-7D021A866997}" destId="{9B81A742-D8AE-4F23-9161-1837FE4F4CE4}" srcOrd="8" destOrd="0" presId="urn:microsoft.com/office/officeart/2005/8/layout/cycle5"/>
    <dgm:cxn modelId="{4E896914-F0F3-411F-9D37-5A9AC15D62B3}" type="presParOf" srcId="{75E17D46-439B-4C43-843B-7D021A866997}" destId="{88645A95-0ABB-43B2-8E5F-4589F456357F}" srcOrd="9" destOrd="0" presId="urn:microsoft.com/office/officeart/2005/8/layout/cycle5"/>
    <dgm:cxn modelId="{0DBC1900-32D0-4DD1-BC8E-8A59573A4B51}" type="presParOf" srcId="{75E17D46-439B-4C43-843B-7D021A866997}" destId="{B95FFB1A-E9CC-446F-9521-91DEAA659FFB}" srcOrd="10" destOrd="0" presId="urn:microsoft.com/office/officeart/2005/8/layout/cycle5"/>
    <dgm:cxn modelId="{789B97D0-D1E2-45A5-AC5B-606BBE45CEFF}" type="presParOf" srcId="{75E17D46-439B-4C43-843B-7D021A866997}" destId="{8C4AA402-0B08-4BB6-B99F-231BD87FD259}" srcOrd="11" destOrd="0" presId="urn:microsoft.com/office/officeart/2005/8/layout/cycle5"/>
    <dgm:cxn modelId="{E7383988-92EE-400D-8D55-3DBA947C8D35}" type="presParOf" srcId="{75E17D46-439B-4C43-843B-7D021A866997}" destId="{2248B462-1292-46BB-9533-9E43588BF27F}" srcOrd="12" destOrd="0" presId="urn:microsoft.com/office/officeart/2005/8/layout/cycle5"/>
    <dgm:cxn modelId="{7C3576C7-C166-4034-ABE2-04BD87160AB2}" type="presParOf" srcId="{75E17D46-439B-4C43-843B-7D021A866997}" destId="{6FE93025-6828-4B08-9DF0-D933E5F42609}" srcOrd="13" destOrd="0" presId="urn:microsoft.com/office/officeart/2005/8/layout/cycle5"/>
    <dgm:cxn modelId="{0C78E3F9-9A11-4494-A6A6-39BDADE87F44}" type="presParOf" srcId="{75E17D46-439B-4C43-843B-7D021A866997}" destId="{9E76C586-7196-4DD6-95ED-4FAA28712F5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43A0B-0B4F-4D2F-AA0B-AE94A4437591}">
      <dsp:nvSpPr>
        <dsp:cNvPr id="0" name=""/>
        <dsp:cNvSpPr/>
      </dsp:nvSpPr>
      <dsp:spPr>
        <a:xfrm>
          <a:off x="2225860" y="1122"/>
          <a:ext cx="1675378" cy="1088996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Divorce</a:t>
          </a:r>
        </a:p>
      </dsp:txBody>
      <dsp:txXfrm>
        <a:off x="2279020" y="54282"/>
        <a:ext cx="1569058" cy="982676"/>
      </dsp:txXfrm>
    </dsp:sp>
    <dsp:sp modelId="{3B4EC821-2DCC-4A5E-8FAB-398B34D68D96}">
      <dsp:nvSpPr>
        <dsp:cNvPr id="0" name=""/>
        <dsp:cNvSpPr/>
      </dsp:nvSpPr>
      <dsp:spPr>
        <a:xfrm>
          <a:off x="884157" y="545620"/>
          <a:ext cx="4358784" cy="4358784"/>
        </a:xfrm>
        <a:custGeom>
          <a:avLst/>
          <a:gdLst/>
          <a:ahLst/>
          <a:cxnLst/>
          <a:rect l="0" t="0" r="0" b="0"/>
          <a:pathLst>
            <a:path>
              <a:moveTo>
                <a:pt x="3242428" y="276840"/>
              </a:moveTo>
              <a:arcTo wR="2179392" hR="2179392" stAng="17951636" swAng="121439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D4056-CEEF-44BB-BD4E-49C32C0A54EC}">
      <dsp:nvSpPr>
        <dsp:cNvPr id="0" name=""/>
        <dsp:cNvSpPr/>
      </dsp:nvSpPr>
      <dsp:spPr>
        <a:xfrm>
          <a:off x="4298585" y="1507045"/>
          <a:ext cx="1675378" cy="1088996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Grief</a:t>
          </a:r>
        </a:p>
      </dsp:txBody>
      <dsp:txXfrm>
        <a:off x="4351745" y="1560205"/>
        <a:ext cx="1569058" cy="982676"/>
      </dsp:txXfrm>
    </dsp:sp>
    <dsp:sp modelId="{F971C817-F3E3-45A8-9FB8-6EFC89F5FA2B}">
      <dsp:nvSpPr>
        <dsp:cNvPr id="0" name=""/>
        <dsp:cNvSpPr/>
      </dsp:nvSpPr>
      <dsp:spPr>
        <a:xfrm>
          <a:off x="884157" y="545620"/>
          <a:ext cx="4358784" cy="4358784"/>
        </a:xfrm>
        <a:custGeom>
          <a:avLst/>
          <a:gdLst/>
          <a:ahLst/>
          <a:cxnLst/>
          <a:rect l="0" t="0" r="0" b="0"/>
          <a:pathLst>
            <a:path>
              <a:moveTo>
                <a:pt x="4353597" y="2329661"/>
              </a:moveTo>
              <a:arcTo wR="2179392" hR="2179392" stAng="21837222" swAng="13619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67BDB-DAD1-4F0B-95AF-8371743E5537}">
      <dsp:nvSpPr>
        <dsp:cNvPr id="0" name=""/>
        <dsp:cNvSpPr/>
      </dsp:nvSpPr>
      <dsp:spPr>
        <a:xfrm>
          <a:off x="3506875" y="3943679"/>
          <a:ext cx="1675378" cy="1088996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Addiction</a:t>
          </a:r>
        </a:p>
      </dsp:txBody>
      <dsp:txXfrm>
        <a:off x="3560035" y="3996839"/>
        <a:ext cx="1569058" cy="982676"/>
      </dsp:txXfrm>
    </dsp:sp>
    <dsp:sp modelId="{9B81A742-D8AE-4F23-9161-1837FE4F4CE4}">
      <dsp:nvSpPr>
        <dsp:cNvPr id="0" name=""/>
        <dsp:cNvSpPr/>
      </dsp:nvSpPr>
      <dsp:spPr>
        <a:xfrm>
          <a:off x="884157" y="545620"/>
          <a:ext cx="4358784" cy="4358784"/>
        </a:xfrm>
        <a:custGeom>
          <a:avLst/>
          <a:gdLst/>
          <a:ahLst/>
          <a:cxnLst/>
          <a:rect l="0" t="0" r="0" b="0"/>
          <a:pathLst>
            <a:path>
              <a:moveTo>
                <a:pt x="2447819" y="4342190"/>
              </a:moveTo>
              <a:arcTo wR="2179392" hR="2179392" stAng="4975508" swAng="8489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45A95-0ABB-43B2-8E5F-4589F456357F}">
      <dsp:nvSpPr>
        <dsp:cNvPr id="0" name=""/>
        <dsp:cNvSpPr/>
      </dsp:nvSpPr>
      <dsp:spPr>
        <a:xfrm>
          <a:off x="944846" y="3943679"/>
          <a:ext cx="1675378" cy="1088996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Unemployment</a:t>
          </a:r>
        </a:p>
      </dsp:txBody>
      <dsp:txXfrm>
        <a:off x="998006" y="3996839"/>
        <a:ext cx="1569058" cy="982676"/>
      </dsp:txXfrm>
    </dsp:sp>
    <dsp:sp modelId="{8C4AA402-0B08-4BB6-B99F-231BD87FD259}">
      <dsp:nvSpPr>
        <dsp:cNvPr id="0" name=""/>
        <dsp:cNvSpPr/>
      </dsp:nvSpPr>
      <dsp:spPr>
        <a:xfrm>
          <a:off x="913239" y="589888"/>
          <a:ext cx="4358784" cy="4358784"/>
        </a:xfrm>
        <a:custGeom>
          <a:avLst/>
          <a:gdLst/>
          <a:ahLst/>
          <a:cxnLst/>
          <a:rect l="0" t="0" r="0" b="0"/>
          <a:pathLst>
            <a:path>
              <a:moveTo>
                <a:pt x="212976" y="3119050"/>
              </a:moveTo>
              <a:arcTo wR="2179392" hR="2179392" stAng="9267542" swAng="13068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8B462-1292-46BB-9533-9E43588BF27F}">
      <dsp:nvSpPr>
        <dsp:cNvPr id="0" name=""/>
        <dsp:cNvSpPr/>
      </dsp:nvSpPr>
      <dsp:spPr>
        <a:xfrm>
          <a:off x="170838" y="1554605"/>
          <a:ext cx="1675378" cy="1088996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Parenting Issues</a:t>
          </a:r>
        </a:p>
      </dsp:txBody>
      <dsp:txXfrm>
        <a:off x="223998" y="1607765"/>
        <a:ext cx="1569058" cy="982676"/>
      </dsp:txXfrm>
    </dsp:sp>
    <dsp:sp modelId="{9E76C586-7196-4DD6-95ED-4FAA28712F57}">
      <dsp:nvSpPr>
        <dsp:cNvPr id="0" name=""/>
        <dsp:cNvSpPr/>
      </dsp:nvSpPr>
      <dsp:spPr>
        <a:xfrm>
          <a:off x="934987" y="523695"/>
          <a:ext cx="4358784" cy="4358784"/>
        </a:xfrm>
        <a:custGeom>
          <a:avLst/>
          <a:gdLst/>
          <a:ahLst/>
          <a:cxnLst/>
          <a:rect l="0" t="0" r="0" b="0"/>
          <a:pathLst>
            <a:path>
              <a:moveTo>
                <a:pt x="474455" y="821842"/>
              </a:moveTo>
              <a:arcTo wR="2179392" hR="2179392" stAng="13111706" swAng="12410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ACDDC-AA4D-4E3D-86C8-9185A28547A1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8500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1800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B25CB-7686-461A-B48D-0A3F8F120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0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8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6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67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46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485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1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5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1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4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3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6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9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2F697-C32F-A543-8AF7-87D27B1C7FBD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DF032-73A4-2E44-98D5-ABDA6C9572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icole@forward-assist.com" TargetMode="External"/><Relationship Id="rId5" Type="http://schemas.openxmlformats.org/officeDocument/2006/relationships/hyperlink" Target="mailto:paula@forward-assist.com" TargetMode="External"/><Relationship Id="rId4" Type="http://schemas.openxmlformats.org/officeDocument/2006/relationships/hyperlink" Target="mailto:tony@forward-assist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orewardAssistBG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6600"/>
            <a:ext cx="9144000" cy="314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0" y="4276931"/>
            <a:ext cx="67564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84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g">
            <a:extLst>
              <a:ext uri="{FF2B5EF4-FFF2-40B4-BE49-F238E27FC236}">
                <a16:creationId xmlns:a16="http://schemas.microsoft.com/office/drawing/2014/main" id="{3E88AA1F-C0F8-49A4-9DAD-68F08978BC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00572E-03A1-47F6-8C63-453982383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64" y="639097"/>
            <a:ext cx="3812584" cy="5086018"/>
          </a:xfrm>
          <a:prstGeom prst="rect">
            <a:avLst/>
          </a:prstGeom>
        </p:spPr>
      </p:pic>
      <p:pic>
        <p:nvPicPr>
          <p:cNvPr id="5" name="Picture 4" descr="Shape, background pattern&#10;&#10;Description automatically generated">
            <a:extLst>
              <a:ext uri="{FF2B5EF4-FFF2-40B4-BE49-F238E27FC236}">
                <a16:creationId xmlns:a16="http://schemas.microsoft.com/office/drawing/2014/main" id="{1DF9E7B1-2052-4361-A77E-99741FD6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366" y="2408903"/>
            <a:ext cx="3362170" cy="18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9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g">
            <a:extLst>
              <a:ext uri="{FF2B5EF4-FFF2-40B4-BE49-F238E27FC236}">
                <a16:creationId xmlns:a16="http://schemas.microsoft.com/office/drawing/2014/main" id="{4A69E6AC-837B-4E35-9582-B8878DAA96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CD8EC195-0B6F-425D-AB8E-A46BAB1D7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95" y="1437795"/>
            <a:ext cx="3235441" cy="4576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033AA6-F1B8-4742-97D7-5C3B47C49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05" y="1966450"/>
            <a:ext cx="3676990" cy="3082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F9A869-FDD0-43ED-AE6A-3B3408C30776}"/>
              </a:ext>
            </a:extLst>
          </p:cNvPr>
          <p:cNvSpPr txBox="1"/>
          <p:nvPr/>
        </p:nvSpPr>
        <p:spPr>
          <a:xfrm>
            <a:off x="177800" y="84328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EAE7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LGBTQ+ Services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EAE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89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4.jpg">
            <a:extLst>
              <a:ext uri="{FF2B5EF4-FFF2-40B4-BE49-F238E27FC236}">
                <a16:creationId xmlns:a16="http://schemas.microsoft.com/office/drawing/2014/main" id="{BF957DFE-70D9-45C9-A046-DC56064903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25561" y="349865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AEAE72"/>
                </a:solidFill>
                <a:latin typeface="Open Sans Condensed Bold"/>
                <a:ea typeface="+mn-ea"/>
                <a:cs typeface="Open Sans Condensed Bold"/>
              </a:rPr>
              <a:t>Services that we provide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948"/>
            <a:ext cx="8229600" cy="5261113"/>
          </a:xfrm>
        </p:spPr>
        <p:txBody>
          <a:bodyPr>
            <a:normAutofit/>
          </a:bodyPr>
          <a:lstStyle/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Specific Veteran Drop In X 2  (IAG)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Horticulture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 Retreats 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1-2-1 Financial Wellbeing 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Parliamentary Debate Training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Model Making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Writing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Coaching Sessions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Activities</a:t>
            </a:r>
          </a:p>
          <a:p>
            <a:pPr marL="285750" indent="-285750"/>
            <a:r>
              <a:rPr lang="en-US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Veteran Only Mindfulness of Dream &amp; Sleep Courses.</a:t>
            </a:r>
          </a:p>
          <a:p>
            <a:pPr marL="285750" indent="-285750"/>
            <a:r>
              <a:rPr lang="en-US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Virtual Gym Session.</a:t>
            </a:r>
          </a:p>
          <a:p>
            <a:pPr marL="285750" indent="-285750"/>
            <a:r>
              <a:rPr lang="en-US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Young </a:t>
            </a:r>
            <a:r>
              <a:rPr lang="en-US" sz="1600" dirty="0" err="1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Carer</a:t>
            </a:r>
            <a:r>
              <a:rPr lang="en-US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Workshops</a:t>
            </a:r>
          </a:p>
          <a:p>
            <a:pPr marL="285750" indent="-285750"/>
            <a:r>
              <a:rPr lang="en-US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and self harm workshops for all trauma victims</a:t>
            </a:r>
          </a:p>
          <a:p>
            <a:pPr marL="285750" indent="-285750"/>
            <a:r>
              <a:rPr lang="en-GB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 Violence Course</a:t>
            </a:r>
            <a:endParaRPr lang="en-US" sz="1600" dirty="0">
              <a:solidFill>
                <a:srgbClr val="0E5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US" sz="1600" dirty="0">
                <a:solidFill>
                  <a:srgbClr val="0E5E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to One person centered therapy sessions. </a:t>
            </a:r>
          </a:p>
          <a:p>
            <a:pPr marL="285750" indent="-285750"/>
            <a:endParaRPr lang="en-GB" sz="1900" dirty="0">
              <a:solidFill>
                <a:srgbClr val="0E5E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E9A54E0-2FC3-454A-A553-8F97F7D5D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83" y="1630375"/>
            <a:ext cx="3352800" cy="1437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DA90A-D307-4CB8-972D-E2DD3D461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183" y="2922782"/>
            <a:ext cx="3574165" cy="15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44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7A0CB1-E63C-20E3-BA9D-C4515600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10" y="0"/>
            <a:ext cx="6652590" cy="2605912"/>
          </a:xfrm>
          <a:prstGeom prst="rect">
            <a:avLst/>
          </a:prstGeom>
          <a:effectLst>
            <a:outerShdw dist="12700" dir="8100000" algn="tr" rotWithShape="0">
              <a:prstClr val="black">
                <a:alpha val="50000"/>
              </a:prstClr>
            </a:outerShdw>
          </a:effectLst>
        </p:spPr>
      </p:pic>
      <p:pic>
        <p:nvPicPr>
          <p:cNvPr id="11" name="Picture 10" descr="A picture containing letter&#10;&#10;Description automatically generated">
            <a:extLst>
              <a:ext uri="{FF2B5EF4-FFF2-40B4-BE49-F238E27FC236}">
                <a16:creationId xmlns:a16="http://schemas.microsoft.com/office/drawing/2014/main" id="{96D4B1FA-6303-33EF-B3C1-46AF56DF1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605912"/>
            <a:ext cx="7315200" cy="38385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6B073C2-AC26-EE6F-3A34-B29E7731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36766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GB" sz="2400" dirty="0">
                <a:solidFill>
                  <a:srgbClr val="AEA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Sexual Trauma Research </a:t>
            </a:r>
            <a:br>
              <a:rPr lang="en-GB" sz="2400" dirty="0">
                <a:solidFill>
                  <a:srgbClr val="AEAE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dirty="0">
                <a:solidFill>
                  <a:srgbClr val="AEAE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AEAE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www.forward-assist.com</a:t>
            </a:r>
            <a:br>
              <a:rPr lang="en-GB" sz="2400" dirty="0">
                <a:solidFill>
                  <a:srgbClr val="AEAE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AEAE7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5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1653-7FB5-4579-A824-90E2262B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EBE5A-4B81-458F-B572-C1D55FA64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63825E3-FC6D-410E-8AAD-88AA2FCA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46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4.jpg">
            <a:extLst>
              <a:ext uri="{FF2B5EF4-FFF2-40B4-BE49-F238E27FC236}">
                <a16:creationId xmlns:a16="http://schemas.microsoft.com/office/drawing/2014/main" id="{9219E6E3-4258-408A-A5CD-701D568617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AutoShape 6" descr="Image result for MOD ERS Gold Award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MOD ERS Gold Award 20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60" y="1591517"/>
            <a:ext cx="6353841" cy="36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92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4.jpg">
            <a:extLst>
              <a:ext uri="{FF2B5EF4-FFF2-40B4-BE49-F238E27FC236}">
                <a16:creationId xmlns:a16="http://schemas.microsoft.com/office/drawing/2014/main" id="{9CD0F7ED-854F-465A-A228-16931FC03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B2A4ECD4-47D8-6015-D7E5-BD5E08280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4786" y="1088922"/>
            <a:ext cx="3830737" cy="4525963"/>
          </a:xfrm>
        </p:spPr>
      </p:pic>
    </p:spTree>
    <p:extLst>
      <p:ext uri="{BB962C8B-B14F-4D97-AF65-F5344CB8AC3E}">
        <p14:creationId xmlns:p14="http://schemas.microsoft.com/office/powerpoint/2010/main" val="1173578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4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533577" y="1972943"/>
            <a:ext cx="810750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533577" y="2018662"/>
            <a:ext cx="2524761" cy="3754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400" dirty="0">
                <a:solidFill>
                  <a:srgbClr val="20445F"/>
                </a:solidFill>
                <a:latin typeface="Arial"/>
                <a:ea typeface="Arial"/>
                <a:cs typeface="Arial"/>
                <a:sym typeface="Arial"/>
              </a:rPr>
              <a:t>Chief Executive: </a:t>
            </a:r>
          </a:p>
          <a:p>
            <a:pPr lvl="0"/>
            <a:endParaRPr sz="1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Tony Wright</a:t>
            </a:r>
          </a:p>
          <a:p>
            <a:pPr lvl="0"/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tony@forward-assist.com</a:t>
            </a:r>
            <a:endParaRPr lang="en-GB"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400" dirty="0">
              <a:solidFill>
                <a:srgbClr val="20445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solidFill>
                  <a:srgbClr val="20445F"/>
                </a:solidFill>
                <a:latin typeface="Arial"/>
                <a:ea typeface="Arial"/>
                <a:cs typeface="Arial"/>
                <a:sym typeface="Arial"/>
              </a:rPr>
              <a:t>Women Veterans </a:t>
            </a:r>
            <a:br>
              <a:rPr sz="1400" dirty="0">
                <a:solidFill>
                  <a:srgbClr val="20445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1400" dirty="0">
                <a:solidFill>
                  <a:srgbClr val="20445F"/>
                </a:solidFill>
                <a:latin typeface="Arial"/>
                <a:ea typeface="Arial"/>
                <a:cs typeface="Arial"/>
                <a:sym typeface="Arial"/>
              </a:rPr>
              <a:t>Project Lead:</a:t>
            </a:r>
          </a:p>
          <a:p>
            <a:pPr lvl="0"/>
            <a:endParaRPr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Paula Edwards</a:t>
            </a:r>
          </a:p>
          <a:p>
            <a:pPr lvl="0"/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paula@forward-assist.com</a:t>
            </a:r>
            <a:endParaRPr lang="en-GB"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endParaRPr lang="en-GB"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GB" sz="1400" dirty="0">
                <a:solidFill>
                  <a:srgbClr val="1F455F"/>
                </a:solidFill>
                <a:latin typeface="Arial"/>
                <a:ea typeface="Arial"/>
                <a:cs typeface="Arial"/>
                <a:sym typeface="Arial"/>
              </a:rPr>
              <a:t>Family First Team:</a:t>
            </a:r>
          </a:p>
          <a:p>
            <a:pPr lvl="0"/>
            <a:endParaRPr lang="en-GB"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GB"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Nicole Dodds </a:t>
            </a:r>
          </a:p>
          <a:p>
            <a:pPr lvl="0"/>
            <a:r>
              <a:rPr lang="en-GB"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nicole@forward-assist.com</a:t>
            </a:r>
            <a:endParaRPr lang="en-GB"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endParaRPr lang="en-GB"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322320" y="2018662"/>
            <a:ext cx="2524761" cy="218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400">
                <a:solidFill>
                  <a:srgbClr val="20445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Office Headquarters: </a:t>
            </a:r>
          </a:p>
          <a:p>
            <a:pPr lvl="0"/>
            <a:r>
              <a:rPr sz="1400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  </a:t>
            </a:r>
          </a:p>
          <a:p>
            <a:pPr lvl="0"/>
            <a:r>
              <a:rPr sz="1400">
                <a:solidFill>
                  <a:srgbClr val="80808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Forward Assist</a:t>
            </a:r>
            <a:br>
              <a:rPr sz="1400">
                <a:solidFill>
                  <a:srgbClr val="80808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</a:br>
            <a:r>
              <a:rPr sz="1400">
                <a:solidFill>
                  <a:srgbClr val="80808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Veterans Health </a:t>
            </a:r>
            <a:br>
              <a:rPr sz="1400">
                <a:solidFill>
                  <a:srgbClr val="80808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</a:br>
            <a:r>
              <a:rPr sz="1400">
                <a:solidFill>
                  <a:srgbClr val="80808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&amp; Well-being Hub</a:t>
            </a:r>
          </a:p>
          <a:p>
            <a:pPr lvl="0"/>
            <a:r>
              <a:rPr sz="1400">
                <a:solidFill>
                  <a:srgbClr val="808080"/>
                </a:solidFill>
              </a:rPr>
              <a:t>c/o John Willie Sams Centre</a:t>
            </a:r>
            <a:br>
              <a:rPr sz="1400">
                <a:solidFill>
                  <a:srgbClr val="808080"/>
                </a:solidFill>
              </a:rPr>
            </a:br>
            <a:r>
              <a:rPr sz="1400">
                <a:solidFill>
                  <a:srgbClr val="808080"/>
                </a:solidFill>
              </a:rPr>
              <a:t>Market Street</a:t>
            </a:r>
            <a:br>
              <a:rPr sz="1400">
                <a:solidFill>
                  <a:srgbClr val="808080"/>
                </a:solidFill>
              </a:rPr>
            </a:br>
            <a:r>
              <a:rPr sz="1400">
                <a:solidFill>
                  <a:srgbClr val="808080"/>
                </a:solidFill>
              </a:rPr>
              <a:t>Dudley</a:t>
            </a:r>
            <a:br>
              <a:rPr sz="1400">
                <a:solidFill>
                  <a:srgbClr val="808080"/>
                </a:solidFill>
              </a:rPr>
            </a:br>
            <a:r>
              <a:rPr sz="1400">
                <a:solidFill>
                  <a:srgbClr val="808080"/>
                </a:solidFill>
              </a:rPr>
              <a:t>Northumberland</a:t>
            </a:r>
            <a:br>
              <a:rPr sz="1400">
                <a:solidFill>
                  <a:srgbClr val="808080"/>
                </a:solidFill>
              </a:rPr>
            </a:br>
            <a:r>
              <a:rPr sz="1400">
                <a:solidFill>
                  <a:srgbClr val="808080"/>
                </a:solidFill>
              </a:rPr>
              <a:t>NE23 7HS</a:t>
            </a:r>
          </a:p>
        </p:txBody>
      </p:sp>
      <p:sp>
        <p:nvSpPr>
          <p:cNvPr id="209" name="Shape 209"/>
          <p:cNvSpPr/>
          <p:nvPr/>
        </p:nvSpPr>
        <p:spPr>
          <a:xfrm>
            <a:off x="6101079" y="2018663"/>
            <a:ext cx="2625409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400" dirty="0">
                <a:solidFill>
                  <a:srgbClr val="20445F"/>
                </a:solidFill>
                <a:latin typeface="Arial"/>
                <a:ea typeface="Arial"/>
                <a:cs typeface="Arial"/>
                <a:sym typeface="Arial"/>
              </a:rPr>
              <a:t>Contact Details: </a:t>
            </a:r>
          </a:p>
          <a:p>
            <a:pPr lvl="0"/>
            <a:endParaRPr sz="1400" dirty="0">
              <a:solidFill>
                <a:srgbClr val="20445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0191 250 4877</a:t>
            </a:r>
          </a:p>
          <a:p>
            <a:pPr lvl="0"/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admin@forward-assist.com</a:t>
            </a:r>
          </a:p>
          <a:p>
            <a:pPr lvl="0"/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www.forward-assist.com</a:t>
            </a:r>
          </a:p>
          <a:p>
            <a:pPr lvl="0"/>
            <a:endParaRPr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Charity No. 1150408</a:t>
            </a:r>
            <a:b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1400" dirty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Company Limited by</a:t>
            </a:r>
          </a:p>
        </p:txBody>
      </p:sp>
    </p:spTree>
    <p:extLst>
      <p:ext uri="{BB962C8B-B14F-4D97-AF65-F5344CB8AC3E}">
        <p14:creationId xmlns:p14="http://schemas.microsoft.com/office/powerpoint/2010/main" val="3475517025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4.jpg">
            <a:extLst>
              <a:ext uri="{FF2B5EF4-FFF2-40B4-BE49-F238E27FC236}">
                <a16:creationId xmlns:a16="http://schemas.microsoft.com/office/drawing/2014/main" id="{572E8575-BC52-4986-B341-8B93FED62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9E3F2D-262E-5290-6D1D-BDC6B126A5A4}"/>
              </a:ext>
            </a:extLst>
          </p:cNvPr>
          <p:cNvSpPr txBox="1"/>
          <p:nvPr/>
        </p:nvSpPr>
        <p:spPr>
          <a:xfrm>
            <a:off x="93406" y="1609228"/>
            <a:ext cx="895718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E5E9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Multi-Award Winning ‘Veteran Centric’ Registered Charity &amp; Campaign Organisation Based in The North-East of England. Charity Number 1150408</a:t>
            </a:r>
          </a:p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lang="en-US" sz="1600" kern="0" dirty="0">
              <a:solidFill>
                <a:srgbClr val="0E5E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1600" kern="0" dirty="0">
                <a:solidFill>
                  <a:srgbClr val="0E5E9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National &amp; International Geographic Footprint.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E5E9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80473" marR="0" lvl="0" indent="-18047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E5E9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E5E9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Research – Education – Advocacy - Psycho-Social Support </a:t>
            </a:r>
          </a:p>
          <a:p>
            <a:pPr marL="180473" marR="0" lvl="0" indent="-18047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E5E9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E5E9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Veterans Health &amp; Wellbeing Community Hub with ‘Drop In’ and ‘Walk In’ Service in Salute Cafe</a:t>
            </a:r>
          </a:p>
          <a:p>
            <a:pPr marL="180473" marR="0" lvl="0" indent="-18047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E5E9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E5E9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Identity –Transition – Adjustment – Assimilation</a:t>
            </a:r>
          </a:p>
          <a:p>
            <a:pPr marL="180473" marR="0" lvl="0" indent="-18047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E5E9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E5E9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Social Work Model of Engagement – Assessment - Case Management – Care Coordination</a:t>
            </a:r>
          </a:p>
          <a:p>
            <a:pPr marL="180473" marR="0" lvl="0" indent="-18047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E5E9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E5E9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Salute Her UK ‘Gender Specific’ Women Veterans Research Collaborative &amp; Trauma Informed Support Service. </a:t>
            </a:r>
          </a:p>
          <a:p>
            <a:pPr marL="180473" marR="0" lvl="0" indent="-18047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E5E9E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140368" marR="0" lvl="0" indent="-140368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E5E9E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Dedicated LGBTQ+ Veteran Care Support Worker.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340B0-699F-31B7-5659-41345F5988B6}"/>
              </a:ext>
            </a:extLst>
          </p:cNvPr>
          <p:cNvSpPr txBox="1"/>
          <p:nvPr/>
        </p:nvSpPr>
        <p:spPr>
          <a:xfrm>
            <a:off x="177800" y="84328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EAE7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Forward Assist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EAE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6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4.jpg">
            <a:extLst>
              <a:ext uri="{FF2B5EF4-FFF2-40B4-BE49-F238E27FC236}">
                <a16:creationId xmlns:a16="http://schemas.microsoft.com/office/drawing/2014/main" id="{AAAC970C-1E37-4158-8D9D-82F35B8ED2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553245" y="2321213"/>
            <a:ext cx="4171950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54000" lvl="0" indent="-254000">
              <a:buClr>
                <a:srgbClr val="808080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Tony is a qualified, registered Social Worker, Probation Officer, Advanced Group Worker &amp; Former Home Office Adviser. </a:t>
            </a:r>
          </a:p>
          <a:p>
            <a:pPr marL="285750" lvl="0" indent="-285750">
              <a:buClr>
                <a:srgbClr val="808080"/>
              </a:buClr>
              <a:buSzPct val="100000"/>
              <a:buFont typeface="Arial"/>
              <a:buChar char="•"/>
            </a:pPr>
            <a:endParaRPr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lvl="0" indent="-254000">
              <a:buClr>
                <a:srgbClr val="808080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He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is the CEO &amp; launched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‘Forward Assist’ after returning from a Churchill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Fellowship funded research trip to USA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in 2011. </a:t>
            </a:r>
            <a:endParaRPr lang="en-GB"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lvl="0" indent="-254000">
              <a:buClr>
                <a:srgbClr val="808080"/>
              </a:buClr>
              <a:buSzPct val="100000"/>
              <a:buFont typeface="Arial"/>
              <a:buChar char="•"/>
            </a:pPr>
            <a:endParaRPr lang="en-GB"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lvl="0" indent="-254000">
              <a:buClr>
                <a:srgbClr val="808080"/>
              </a:buClr>
              <a:buSzPct val="100000"/>
              <a:buFont typeface="Arial"/>
              <a:buChar char="•"/>
            </a:pP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In 2017 he founded Salute Her UK, now a registered charity in England &amp; Wales thanks to support from the Churchill Fellowship Activate Fund. </a:t>
            </a:r>
            <a:endParaRPr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rgbClr val="808080"/>
              </a:buClr>
              <a:buSzPct val="100000"/>
              <a:buFont typeface="Arial"/>
              <a:buChar char="•"/>
            </a:pPr>
            <a:endParaRPr sz="16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712821" y="1236989"/>
            <a:ext cx="486050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600">
                <a:solidFill>
                  <a:srgbClr val="AEAE7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Tony Wright CEO &amp; Founder Forward Assist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image5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2391436"/>
            <a:ext cx="4171950" cy="271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4.jpg">
            <a:extLst>
              <a:ext uri="{FF2B5EF4-FFF2-40B4-BE49-F238E27FC236}">
                <a16:creationId xmlns:a16="http://schemas.microsoft.com/office/drawing/2014/main" id="{7850880D-13F0-4483-BC64-B2FF802D9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216122" y="1659284"/>
            <a:ext cx="4973425" cy="427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Paula Edwards is a qualified Mental Health Therapist &amp; the ‘Salute Her’ project lead. She is also a member of the All-Party Parliamentary Group (APPG) on Suicide Prevention.  </a:t>
            </a:r>
            <a:b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Over the last 2 years she has identified and engaged with over 2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000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women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service personnel and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veterans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providing gender specific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therapeutic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activities and one-to-one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trauma informed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consultation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&amp; therapy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sessions. </a:t>
            </a:r>
            <a:b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he also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facilitate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MST support groups for female serving personnel &amp;veterans, therapeutic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residential retreats,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online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peer-led support groups, access to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pro bono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legal advice, therapeutic art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&amp; fitness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classes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British Parliamentary Debate training</a:t>
            </a:r>
            <a:r>
              <a:rPr lang="en-GB" sz="14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329040" y="599975"/>
            <a:ext cx="486050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400" b="1" dirty="0">
                <a:solidFill>
                  <a:srgbClr val="AEAE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Paula Edwards </a:t>
            </a:r>
          </a:p>
          <a:p>
            <a:pPr lvl="0"/>
            <a:r>
              <a:rPr sz="2400" b="1" dirty="0">
                <a:solidFill>
                  <a:srgbClr val="AEAE7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Salute Her Project Manager</a:t>
            </a:r>
          </a:p>
        </p:txBody>
      </p:sp>
      <p:pic>
        <p:nvPicPr>
          <p:cNvPr id="3" name="Picture 2" descr="A picture containing person, wall, indoor, clothing&#10;&#10;Description automatically generated">
            <a:extLst>
              <a:ext uri="{FF2B5EF4-FFF2-40B4-BE49-F238E27FC236}">
                <a16:creationId xmlns:a16="http://schemas.microsoft.com/office/drawing/2014/main" id="{9C696D4F-1635-4D02-88E4-FAF8B413D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1" b="20295"/>
          <a:stretch/>
        </p:blipFill>
        <p:spPr>
          <a:xfrm>
            <a:off x="5405669" y="1975159"/>
            <a:ext cx="2947585" cy="323347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4.jpg">
            <a:extLst>
              <a:ext uri="{FF2B5EF4-FFF2-40B4-BE49-F238E27FC236}">
                <a16:creationId xmlns:a16="http://schemas.microsoft.com/office/drawing/2014/main" id="{A33962C8-E923-4064-9CD8-B0E61D3137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339046" y="1698120"/>
            <a:ext cx="4910153" cy="400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endParaRPr lang="en-GB" sz="1400" dirty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Nicole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a university graduate,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qualified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in systemic family practice and childhood development.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endParaRPr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Over the last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8 months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she has identified and engaged with over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45 civilian based family support organisations and connected over 20 military families with civilian based support. She has also organised family activity days,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free childcare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access to legal advice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 from a family law solicitor.</a:t>
            </a:r>
          </a:p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endParaRPr lang="en-GB"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lvl="0" indent="-222250">
              <a:buClr>
                <a:srgbClr val="808080"/>
              </a:buClr>
              <a:buSzPct val="100000"/>
              <a:buFont typeface="Arial"/>
              <a:buChar char="•"/>
            </a:pP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In her role as LGBTQ+ Veteran Care Coordinator she provides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E5E9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1-2-1 support &amp; </a:t>
            </a:r>
            <a:r>
              <a:rPr lang="en-GB" sz="1600" dirty="0">
                <a:solidFill>
                  <a:srgbClr val="0E5E9E"/>
                </a:solidFill>
                <a:latin typeface="Arial"/>
                <a:ea typeface="Arial"/>
                <a:cs typeface="Arial"/>
                <a:sym typeface="Arial"/>
              </a:rPr>
              <a:t>has initiated a LGBTQ+ virtual support group which includes a national consultation exercise to asses unmet need.</a:t>
            </a:r>
            <a:endParaRPr sz="1600" dirty="0">
              <a:solidFill>
                <a:srgbClr val="0E5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431514" y="643063"/>
            <a:ext cx="491015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en-GB" sz="2400" b="1" dirty="0">
                <a:solidFill>
                  <a:srgbClr val="AEAE72"/>
                </a:solidFill>
                <a:latin typeface="Arial"/>
                <a:ea typeface="Arial"/>
                <a:cs typeface="Arial"/>
                <a:sym typeface="Arial"/>
              </a:rPr>
              <a:t>Nicole Dodds: Military Family  Project Worker &amp; LGBTQ+  Veteran Care Coordinator</a:t>
            </a:r>
            <a:endParaRPr sz="2400" b="1" dirty="0">
              <a:solidFill>
                <a:srgbClr val="AEAE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96D4F-1635-4D02-88E4-FAF8B413D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8" r="11956" b="24458"/>
          <a:stretch/>
        </p:blipFill>
        <p:spPr>
          <a:xfrm>
            <a:off x="5341667" y="2291137"/>
            <a:ext cx="2991314" cy="31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44550"/>
      </p:ext>
    </p:extLst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32" y="-2"/>
            <a:ext cx="9144001" cy="6858001"/>
          </a:xfrm>
          <a:prstGeom prst="rect">
            <a:avLst/>
          </a:prstGeom>
          <a:ln w="12700">
            <a:miter lim="400000"/>
          </a:ln>
          <a:effectLst>
            <a:outerShdw blurRad="12700" dist="12700" dir="8100000" rotWithShape="0">
              <a:srgbClr val="000000">
                <a:alpha val="50000"/>
              </a:srgbClr>
            </a:outerShdw>
          </a:effectLst>
        </p:spPr>
      </p:pic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364906" y="613605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>
                <a:solidFill>
                  <a:srgbClr val="AEAE7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2400" b="1" dirty="0">
                <a:solidFill>
                  <a:schemeClr val="accent2"/>
                </a:solidFill>
              </a:rPr>
              <a:t>Whole Family Approach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-956580" y="2865746"/>
            <a:ext cx="13534529" cy="29984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00"/>
              </a:spcBef>
              <a:defRPr sz="1800"/>
            </a:pPr>
            <a:endParaRPr lang="en-GB" sz="1400" dirty="0">
              <a:solidFill>
                <a:srgbClr val="79797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300"/>
              </a:spcBef>
              <a:defRPr sz="1800"/>
            </a:pPr>
            <a:endParaRPr lang="en-GB" sz="1400" dirty="0">
              <a:solidFill>
                <a:srgbClr val="79797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300"/>
              </a:spcBef>
              <a:defRPr sz="1800"/>
            </a:pPr>
            <a:endParaRPr lang="en-GB" sz="1400" dirty="0">
              <a:solidFill>
                <a:srgbClr val="7979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3C76EB5-AB1E-A4DB-CD7F-612C4AD4F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37" y="1929760"/>
            <a:ext cx="3918938" cy="37475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58FA7-6A80-4068-A446-9C3FAD8D6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88" y="1446387"/>
            <a:ext cx="3445949" cy="39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84698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4.jpg">
            <a:extLst>
              <a:ext uri="{FF2B5EF4-FFF2-40B4-BE49-F238E27FC236}">
                <a16:creationId xmlns:a16="http://schemas.microsoft.com/office/drawing/2014/main" id="{BF5DAD3B-9A67-4EC7-A31B-204F8A8692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944B6D1-9B3A-46BE-A503-D5B9CFF90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178310"/>
              </p:ext>
            </p:extLst>
          </p:nvPr>
        </p:nvGraphicFramePr>
        <p:xfrm>
          <a:off x="1524000" y="703386"/>
          <a:ext cx="6127100" cy="5106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DD30B49-D559-4F5F-9AE8-DAA269D3FE45}"/>
              </a:ext>
            </a:extLst>
          </p:cNvPr>
          <p:cNvSpPr/>
          <p:nvPr/>
        </p:nvSpPr>
        <p:spPr>
          <a:xfrm>
            <a:off x="3799759" y="3003703"/>
            <a:ext cx="1575581" cy="646329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20445F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Issues Military Families Face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4.jpg">
            <a:extLst>
              <a:ext uri="{FF2B5EF4-FFF2-40B4-BE49-F238E27FC236}">
                <a16:creationId xmlns:a16="http://schemas.microsoft.com/office/drawing/2014/main" id="{01751CE7-77FE-4659-9943-34C4A5D015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595A26B-C8BA-4BF0-826A-6C71AD4A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765" y="2035277"/>
            <a:ext cx="1729404" cy="307449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0785305-195A-4646-9D12-48BDAF5F1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1698521"/>
            <a:ext cx="1622931" cy="229582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E56C1FD-D596-4CDE-A83D-F63F713F7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53" y="2406443"/>
            <a:ext cx="2045109" cy="2045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DEB329-3A6E-47E4-BEBB-081CE316E876}"/>
              </a:ext>
            </a:extLst>
          </p:cNvPr>
          <p:cNvSpPr txBox="1"/>
          <p:nvPr/>
        </p:nvSpPr>
        <p:spPr>
          <a:xfrm>
            <a:off x="177800" y="84328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EAE7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Family Services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EAE7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14BB774-2F98-40A7-A6E5-5E89B37C5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834" y="1612878"/>
            <a:ext cx="1761519" cy="246711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CB1551-2A18-447F-A53A-9D9048D21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127" y="4188137"/>
            <a:ext cx="1622932" cy="229583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8D3ADC17-1A96-4F7A-8B71-EC7D667AB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9342" y="4141432"/>
            <a:ext cx="1622932" cy="229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47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4.jpg">
            <a:extLst>
              <a:ext uri="{FF2B5EF4-FFF2-40B4-BE49-F238E27FC236}">
                <a16:creationId xmlns:a16="http://schemas.microsoft.com/office/drawing/2014/main" id="{01B010BB-AC70-4630-94A2-E0F14D22BE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83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583820" y="1042229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>
                <a:solidFill>
                  <a:srgbClr val="AEAE7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EAE7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Person Centred Support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253242" y="1756606"/>
            <a:ext cx="8229601" cy="35756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00"/>
              </a:spcBef>
              <a:defRPr sz="1800"/>
            </a:pPr>
            <a:endParaRPr lang="en-GB" sz="1400" dirty="0">
              <a:solidFill>
                <a:srgbClr val="79797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300"/>
              </a:spcBef>
              <a:defRPr sz="1800"/>
            </a:pPr>
            <a:endParaRPr lang="en-GB" sz="1400" dirty="0">
              <a:solidFill>
                <a:srgbClr val="79797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300"/>
              </a:spcBef>
              <a:defRPr sz="1800"/>
            </a:pPr>
            <a:endParaRPr lang="en-GB" sz="1400" dirty="0">
              <a:solidFill>
                <a:srgbClr val="7979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469E239D-B408-4A0B-9B33-C685DD50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23" y="1949136"/>
            <a:ext cx="3908206" cy="378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93451"/>
      </p:ext>
    </p:extLst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Office Theme">
  <a:themeElements>
    <a:clrScheme name="Forward Assist 1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18445F"/>
      </a:accent1>
      <a:accent2>
        <a:srgbClr val="AEAE72"/>
      </a:accent2>
      <a:accent3>
        <a:srgbClr val="7B7D53"/>
      </a:accent3>
      <a:accent4>
        <a:srgbClr val="C3C7BF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orward Assist 1">
    <a:dk1>
      <a:sysClr val="windowText" lastClr="000000"/>
    </a:dk1>
    <a:lt1>
      <a:sysClr val="window" lastClr="FFFFFF"/>
    </a:lt1>
    <a:dk2>
      <a:srgbClr val="465466"/>
    </a:dk2>
    <a:lt2>
      <a:srgbClr val="BBD7F8"/>
    </a:lt2>
    <a:accent1>
      <a:srgbClr val="18445F"/>
    </a:accent1>
    <a:accent2>
      <a:srgbClr val="AEAE72"/>
    </a:accent2>
    <a:accent3>
      <a:srgbClr val="7B7D53"/>
    </a:accent3>
    <a:accent4>
      <a:srgbClr val="C3C7BF"/>
    </a:accent4>
    <a:accent5>
      <a:srgbClr val="5430BB"/>
    </a:accent5>
    <a:accent6>
      <a:srgbClr val="8D34E0"/>
    </a:accent6>
    <a:hlink>
      <a:srgbClr val="00B0F0"/>
    </a:hlink>
    <a:folHlink>
      <a:srgbClr val="007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</TotalTime>
  <Words>606</Words>
  <Application>Microsoft Office PowerPoint</Application>
  <PresentationFormat>On-screen Show (4:3)</PresentationFormat>
  <Paragraphs>90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Open Sans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Family Approach</vt:lpstr>
      <vt:lpstr>PowerPoint Presentation</vt:lpstr>
      <vt:lpstr>PowerPoint Presentation</vt:lpstr>
      <vt:lpstr>Person Centred Support </vt:lpstr>
      <vt:lpstr>PowerPoint Presentation</vt:lpstr>
      <vt:lpstr>PowerPoint Presentation</vt:lpstr>
      <vt:lpstr>Services that we provide</vt:lpstr>
      <vt:lpstr>Military Sexual Trauma Research   www.forward-assist.com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</dc:creator>
  <cp:lastModifiedBy>Nicole</cp:lastModifiedBy>
  <cp:revision>206</cp:revision>
  <cp:lastPrinted>2019-11-26T09:58:53Z</cp:lastPrinted>
  <dcterms:created xsi:type="dcterms:W3CDTF">2013-07-08T08:10:35Z</dcterms:created>
  <dcterms:modified xsi:type="dcterms:W3CDTF">2022-05-03T19:29:23Z</dcterms:modified>
</cp:coreProperties>
</file>