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0AFE4-5667-432B-A83A-D7C5537E9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141F7-F32A-44B0-A7CB-C402B8409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AAAA7-448B-48D3-A2FA-7D036C5A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4A213-DD6D-472F-823E-274D3C87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325E1-8110-4B60-8C79-9CFAFC775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39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335F-513F-4929-A466-3E745381A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C2950-9489-4297-ADFE-A05302070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9A8C6-1929-40D0-B412-372B588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1DC99-16DD-493F-8799-263607BB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C4F97-7D5B-440C-BFCB-CFFE3540A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2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0325D8-D894-43EA-B8EC-870B38828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7FE88-B73F-4FE5-8919-3FD17F3D0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6B738-EFBC-490B-ACB2-2627FFDAC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4332-5848-4F88-AD85-F0EB6FD03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EAC81-5455-4B30-B6D2-2755D272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6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BA49-E42F-4BCF-B869-82AFCA5C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44F18-E1D3-4C39-BA20-0346DE272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91516-1E58-4D61-9B96-D3CCADB9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9E6E6-F8FF-40BF-B30E-DA6E0FFF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DA755-CA32-4526-A7FB-EE7FAA52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1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4221-B453-48FD-B41E-7F6B97CA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180EC-FDD9-4506-91C4-7B2BE8600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565A0-9D1F-4780-AE37-B0C803F0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C4AEF-2955-4819-A0A5-54C41266E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22977-0044-4907-A870-900FD9BF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4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1BE88-AA9D-4AB5-AB3E-F2E1001CE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61497-1072-4889-BDD4-A7EF4927C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BC3FC-4318-414B-BF69-3F6E0608A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27A09-022B-44BE-B9A7-26FE47678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241D7-11B5-44FC-A849-298BF3A3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3A941-E430-477A-8153-8E17AF03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16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37723-1C04-4B96-8892-4C59C4453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A2675-5828-4A75-979B-D30AB045D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F2ADC-EDA0-42CE-A13C-858680C30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7A055-EE1D-4B1F-8DEB-51682AAE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D2AE2C-6713-4873-B93F-24D334690F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54883-FF54-4CE4-87B5-70D2966A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0174D6-710C-4654-B9FF-175297A8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1E06B2-09B0-41A1-902D-BD14EBEE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8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9631-5AD5-4CC4-B2B8-06F589A8B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25F53-F62D-41BA-A9F7-14D9C114F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82F7F-F247-476D-B8C0-B7CDC0FB7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32CF6-1FD7-434F-8730-B17A0ED10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88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33DD70-BEF7-4CB6-99E3-EFF23F79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D50E5-E72E-4E29-BC00-324CC48A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07C4C-C327-46BE-8578-EB22F678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53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DE85-2306-446B-A347-DBCCB4CEF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F25EC-5B11-4079-8B30-0D6399918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BEFE5-F211-46AF-B862-7A7B8D048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337FA-63E3-435A-ACC4-805C6F124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EDC29-FBB1-4FBB-B2B8-F09221D7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58E10-998E-4957-B5AC-0BD5F8909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9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24D04-601D-4EA0-8982-0FFEDB3C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46849-8B7A-4490-A5F0-EE3D64D09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168C1-D585-437A-B9E7-474BDF419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1F280-C8AC-4C05-A540-102B4C1AE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1469F-4566-4357-A953-580B0D30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2B5BF-5212-4FE4-900B-568C3D27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1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B0F082-63A2-4213-9F23-CD92E7504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F6A93-26CE-4A6D-8086-80650582A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FE924-4120-42D6-8994-32E52F02D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6B8D-433A-4848-ACED-6F12541DEDCF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E8BD1-2172-48C0-A896-003EB4BAC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DEBED-874B-490D-977D-11C07A0BC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B6697-6A29-4967-BB5A-3EE7634D4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87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F659-16D3-45AD-AF9E-1ADCBD488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4609057" cy="2610042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Community, Trusts and Foundations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871BD-B102-4532-ACB9-976E449FE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4373385"/>
            <a:ext cx="4609057" cy="766040"/>
          </a:xfrm>
        </p:spPr>
        <p:txBody>
          <a:bodyPr>
            <a:normAutofit/>
          </a:bodyPr>
          <a:lstStyle/>
          <a:p>
            <a:pPr algn="l"/>
            <a:r>
              <a:rPr lang="en-GB" sz="1200" dirty="0"/>
              <a:t>Dr David Trotman Chair ASDIC &amp; Woody’s Lodge</a:t>
            </a:r>
          </a:p>
          <a:p>
            <a:pPr algn="l"/>
            <a:r>
              <a:rPr lang="en-GB" sz="1200" dirty="0"/>
              <a:t>Dorinda Wolfe Murray Vice Chair ASDIC &amp; CEO FirstLight Trust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89FC1A-5696-4D58-AFE1-8603FE5D9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8179" y="1837628"/>
            <a:ext cx="5078170" cy="3119728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1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40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F8813A-A5C9-4982-85B4-2AB238442D15}"/>
              </a:ext>
            </a:extLst>
          </p:cNvPr>
          <p:cNvSpPr txBox="1"/>
          <p:nvPr/>
        </p:nvSpPr>
        <p:spPr>
          <a:xfrm>
            <a:off x="1136429" y="1603249"/>
            <a:ext cx="6467867" cy="412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Priority.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Planning. (how much, why and when)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Profile. (who, what and where)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Pounds Sterling. (Work = £££ 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Publicity. (Thank you)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1B5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3FAD01-4340-44C7-A65B-10E96BB8A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4442" y="2979889"/>
            <a:ext cx="1462088" cy="89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5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1737E4-50FB-4512-A0EC-5A4AD7DF6F64}"/>
              </a:ext>
            </a:extLst>
          </p:cNvPr>
          <p:cNvSpPr txBox="1"/>
          <p:nvPr/>
        </p:nvSpPr>
        <p:spPr>
          <a:xfrm>
            <a:off x="1136429" y="1030147"/>
            <a:ext cx="7070022" cy="4698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000" dirty="0"/>
              <a:t>Your Community. (£50 to £5,000 and Gifts)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Councils and Mayors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Business (Local to UK)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Charitable groups (WI, Masons, Rotary, Lions)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Health Authority &amp; GP’s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Local Media (Print, radio &amp; TV)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MP and National Assembly Members.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Individuals.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1B5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A6C02E-EE63-404A-9D50-AEB6A6EBC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4442" y="2979889"/>
            <a:ext cx="1462088" cy="89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13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28D115-2E15-498B-9A14-354204A14CC9}"/>
              </a:ext>
            </a:extLst>
          </p:cNvPr>
          <p:cNvSpPr txBox="1"/>
          <p:nvPr/>
        </p:nvSpPr>
        <p:spPr>
          <a:xfrm>
            <a:off x="579120" y="1087120"/>
            <a:ext cx="8460708" cy="4947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dirty="0"/>
              <a:t>Trusts (local &amp; national £5,000 to £ 50,000)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Clarity on your request.</a:t>
            </a:r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 Matching your request to Trusts giving profile.    </a:t>
            </a:r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Proven financial management &amp; governance.</a:t>
            </a:r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Charity and/or CCS status.</a:t>
            </a:r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Active policies and procedures. (HR, Health, GDPR, Vols. Etc.)</a:t>
            </a:r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Collaboration</a:t>
            </a:r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1028700" lvl="2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Positive outcomes and publicity for trust.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1B5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D02597-B44E-4033-B645-B3C373E79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4442" y="2979889"/>
            <a:ext cx="1462088" cy="89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4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677E07-4393-4C67-AE8B-AB02B1DAD0F1}"/>
              </a:ext>
            </a:extLst>
          </p:cNvPr>
          <p:cNvSpPr txBox="1"/>
          <p:nvPr/>
        </p:nvSpPr>
        <p:spPr>
          <a:xfrm>
            <a:off x="797387" y="327660"/>
            <a:ext cx="7778971" cy="5108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dirty="0"/>
              <a:t>Foundations (UK £50,000 to £150,000)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As in Trusts.</a:t>
            </a:r>
          </a:p>
          <a:p>
            <a:pPr marL="228600" lvl="1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Ability to sustain activities and grant over long time periods (3+ years)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Proven reputation and positive outcomes over the last 3+ years.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Positive outcomes for your users (making a difference)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Good publicity and media networks.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Collaboration.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Leaving a positive legacy.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1B55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A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840DF3-D9E2-4DE6-87D4-14809980A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4442" y="2979889"/>
            <a:ext cx="1462088" cy="89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5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C02196-0B9B-4A52-AE4A-66DD8EF4F9D3}"/>
              </a:ext>
            </a:extLst>
          </p:cNvPr>
          <p:cNvSpPr txBox="1"/>
          <p:nvPr/>
        </p:nvSpPr>
        <p:spPr>
          <a:xfrm>
            <a:off x="841247" y="1655285"/>
            <a:ext cx="4609057" cy="319275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GOOD LUCK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ASDIC here to help.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90CA40-7606-405F-BE76-B02EA7A25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8179" y="1837628"/>
            <a:ext cx="5078170" cy="3119728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1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02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244</Words>
  <Application>Microsoft Macintosh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Community, Trusts and Foundations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Community, Trusts and Foundations</dc:title>
  <dc:creator>David Trotman</dc:creator>
  <cp:lastModifiedBy>Chris Toulmin</cp:lastModifiedBy>
  <cp:revision>6</cp:revision>
  <dcterms:created xsi:type="dcterms:W3CDTF">2022-04-26T17:35:09Z</dcterms:created>
  <dcterms:modified xsi:type="dcterms:W3CDTF">2022-05-04T22:39:37Z</dcterms:modified>
</cp:coreProperties>
</file>