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98" r:id="rId5"/>
    <p:sldMasterId id="2147483718" r:id="rId6"/>
    <p:sldMasterId id="2147483801" r:id="rId7"/>
  </p:sldMasterIdLst>
  <p:notesMasterIdLst>
    <p:notesMasterId r:id="rId27"/>
  </p:notesMasterIdLst>
  <p:handoutMasterIdLst>
    <p:handoutMasterId r:id="rId28"/>
  </p:handoutMasterIdLst>
  <p:sldIdLst>
    <p:sldId id="265" r:id="rId8"/>
    <p:sldId id="629" r:id="rId9"/>
    <p:sldId id="627" r:id="rId10"/>
    <p:sldId id="628" r:id="rId11"/>
    <p:sldId id="619" r:id="rId12"/>
    <p:sldId id="616" r:id="rId13"/>
    <p:sldId id="621" r:id="rId14"/>
    <p:sldId id="638" r:id="rId15"/>
    <p:sldId id="635" r:id="rId16"/>
    <p:sldId id="633" r:id="rId17"/>
    <p:sldId id="623" r:id="rId18"/>
    <p:sldId id="637" r:id="rId19"/>
    <p:sldId id="624" r:id="rId20"/>
    <p:sldId id="342" r:id="rId21"/>
    <p:sldId id="614" r:id="rId22"/>
    <p:sldId id="620" r:id="rId23"/>
    <p:sldId id="636" r:id="rId24"/>
    <p:sldId id="640" r:id="rId25"/>
    <p:sldId id="622" r:id="rId26"/>
  </p:sldIdLst>
  <p:sldSz cx="9144000" cy="6858000" type="screen4x3"/>
  <p:notesSz cx="6808788" cy="9940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6C807DBC-8C92-7C42-84D5-1C59FCFB9E44}">
          <p14:sldIdLst>
            <p14:sldId id="265"/>
            <p14:sldId id="629"/>
            <p14:sldId id="627"/>
            <p14:sldId id="628"/>
            <p14:sldId id="619"/>
            <p14:sldId id="616"/>
            <p14:sldId id="621"/>
            <p14:sldId id="638"/>
            <p14:sldId id="635"/>
            <p14:sldId id="633"/>
            <p14:sldId id="623"/>
            <p14:sldId id="637"/>
            <p14:sldId id="624"/>
            <p14:sldId id="342"/>
            <p14:sldId id="614"/>
            <p14:sldId id="620"/>
            <p14:sldId id="636"/>
            <p14:sldId id="640"/>
            <p14:sldId id="622"/>
          </p14:sldIdLst>
        </p14:section>
      </p14:sectionLst>
    </p:ext>
    <p:ext uri="{EFAFB233-063F-42B5-8137-9DF3F51BA10A}">
      <p15:sldGuideLst xmlns:p15="http://schemas.microsoft.com/office/powerpoint/2012/main">
        <p15:guide id="1" orient="horz" pos="436" userDrawn="1">
          <p15:clr>
            <a:srgbClr val="A4A3A4"/>
          </p15:clr>
        </p15:guide>
        <p15:guide id="2" pos="3719" userDrawn="1">
          <p15:clr>
            <a:srgbClr val="A4A3A4"/>
          </p15:clr>
        </p15:guide>
      </p15:sldGuideLst>
    </p:ext>
    <p:ext uri="{2D200454-40CA-4A62-9FC3-DE9A4176ACB9}">
      <p15:notesGuideLst xmlns:p15="http://schemas.microsoft.com/office/powerpoint/2012/main">
        <p15:guide id="1" orient="horz" pos="3131">
          <p15:clr>
            <a:srgbClr val="A4A3A4"/>
          </p15:clr>
        </p15:guide>
        <p15:guide id="2" pos="214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y Bacon" initials="AB" lastIdx="2" clrIdx="0">
    <p:extLst>
      <p:ext uri="{19B8F6BF-5375-455C-9EA6-DF929625EA0E}">
        <p15:presenceInfo xmlns:p15="http://schemas.microsoft.com/office/powerpoint/2012/main" userId="S::andy.bacon@england.nhs.uk::f6185370-97c7-4614-aded-764695fbec1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0C0"/>
    <a:srgbClr val="CCFFFF"/>
    <a:srgbClr val="0070BA"/>
    <a:srgbClr val="CC0099"/>
    <a:srgbClr val="FF0066"/>
    <a:srgbClr val="FFCCFF"/>
    <a:srgbClr val="0091C9"/>
    <a:srgbClr val="FFCC99"/>
    <a:srgbClr val="CC9900"/>
    <a:srgbClr val="99CC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21DFE4-54D4-4A24-B77A-C7F3D65A5F61}" v="10" dt="2022-04-29T11:34:49.98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41" autoAdjust="0"/>
    <p:restoredTop sz="94869" autoAdjust="0"/>
  </p:normalViewPr>
  <p:slideViewPr>
    <p:cSldViewPr snapToGrid="0" snapToObjects="1">
      <p:cViewPr varScale="1">
        <p:scale>
          <a:sx n="58" d="100"/>
          <a:sy n="58" d="100"/>
        </p:scale>
        <p:origin x="446" y="53"/>
      </p:cViewPr>
      <p:guideLst>
        <p:guide orient="horz" pos="436"/>
        <p:guide pos="3719"/>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67" d="100"/>
          <a:sy n="67" d="100"/>
        </p:scale>
        <p:origin x="3053" y="43"/>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34" Type="http://schemas.microsoft.com/office/2016/11/relationships/changesInfo" Target="changesInfos/changesInfo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handoutMaster" Target="handoutMasters/handout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chard Swarbrick" userId="18917802-ebdf-4d00-93af-51b8ae1d1f67" providerId="ADAL" clId="{DE21DFE4-54D4-4A24-B77A-C7F3D65A5F61}"/>
    <pc:docChg chg="custSel delSld modSld modSection">
      <pc:chgData name="Richard Swarbrick" userId="18917802-ebdf-4d00-93af-51b8ae1d1f67" providerId="ADAL" clId="{DE21DFE4-54D4-4A24-B77A-C7F3D65A5F61}" dt="2022-04-29T11:36:28.148" v="594" actId="2696"/>
      <pc:docMkLst>
        <pc:docMk/>
      </pc:docMkLst>
      <pc:sldChg chg="modSp mod">
        <pc:chgData name="Richard Swarbrick" userId="18917802-ebdf-4d00-93af-51b8ae1d1f67" providerId="ADAL" clId="{DE21DFE4-54D4-4A24-B77A-C7F3D65A5F61}" dt="2022-04-29T08:37:56.507" v="511" actId="20577"/>
        <pc:sldMkLst>
          <pc:docMk/>
          <pc:sldMk cId="52934500" sldId="265"/>
        </pc:sldMkLst>
        <pc:spChg chg="mod">
          <ac:chgData name="Richard Swarbrick" userId="18917802-ebdf-4d00-93af-51b8ae1d1f67" providerId="ADAL" clId="{DE21DFE4-54D4-4A24-B77A-C7F3D65A5F61}" dt="2022-04-29T08:37:56.507" v="511" actId="20577"/>
          <ac:spMkLst>
            <pc:docMk/>
            <pc:sldMk cId="52934500" sldId="265"/>
            <ac:spMk id="2" creationId="{B732EF51-A59B-49D8-B145-C6D2C372DEBA}"/>
          </ac:spMkLst>
        </pc:spChg>
        <pc:spChg chg="mod">
          <ac:chgData name="Richard Swarbrick" userId="18917802-ebdf-4d00-93af-51b8ae1d1f67" providerId="ADAL" clId="{DE21DFE4-54D4-4A24-B77A-C7F3D65A5F61}" dt="2022-04-29T08:29:52.694" v="288" actId="20577"/>
          <ac:spMkLst>
            <pc:docMk/>
            <pc:sldMk cId="52934500" sldId="265"/>
            <ac:spMk id="5" creationId="{337F6649-8212-4579-B480-7C5728C18625}"/>
          </ac:spMkLst>
        </pc:spChg>
      </pc:sldChg>
      <pc:sldChg chg="modSp mod">
        <pc:chgData name="Richard Swarbrick" userId="18917802-ebdf-4d00-93af-51b8ae1d1f67" providerId="ADAL" clId="{DE21DFE4-54D4-4A24-B77A-C7F3D65A5F61}" dt="2022-04-29T11:35:57.626" v="593" actId="14100"/>
        <pc:sldMkLst>
          <pc:docMk/>
          <pc:sldMk cId="2232366539" sldId="342"/>
        </pc:sldMkLst>
        <pc:spChg chg="mod">
          <ac:chgData name="Richard Swarbrick" userId="18917802-ebdf-4d00-93af-51b8ae1d1f67" providerId="ADAL" clId="{DE21DFE4-54D4-4A24-B77A-C7F3D65A5F61}" dt="2022-04-29T11:35:57.626" v="593" actId="14100"/>
          <ac:spMkLst>
            <pc:docMk/>
            <pc:sldMk cId="2232366539" sldId="342"/>
            <ac:spMk id="3" creationId="{B127F32A-A24C-4881-9AE5-736CABDC2AAD}"/>
          </ac:spMkLst>
        </pc:spChg>
      </pc:sldChg>
      <pc:sldChg chg="addSp delSp modSp mod">
        <pc:chgData name="Richard Swarbrick" userId="18917802-ebdf-4d00-93af-51b8ae1d1f67" providerId="ADAL" clId="{DE21DFE4-54D4-4A24-B77A-C7F3D65A5F61}" dt="2022-04-29T11:35:06.974" v="592" actId="14100"/>
        <pc:sldMkLst>
          <pc:docMk/>
          <pc:sldMk cId="1738166207" sldId="614"/>
        </pc:sldMkLst>
        <pc:spChg chg="add mod">
          <ac:chgData name="Richard Swarbrick" userId="18917802-ebdf-4d00-93af-51b8ae1d1f67" providerId="ADAL" clId="{DE21DFE4-54D4-4A24-B77A-C7F3D65A5F61}" dt="2022-04-29T11:35:06.974" v="592" actId="14100"/>
          <ac:spMkLst>
            <pc:docMk/>
            <pc:sldMk cId="1738166207" sldId="614"/>
            <ac:spMk id="14" creationId="{4D7D86CF-CE86-4D1D-B70D-D8DFEF09EAAC}"/>
          </ac:spMkLst>
        </pc:spChg>
        <pc:spChg chg="mod">
          <ac:chgData name="Richard Swarbrick" userId="18917802-ebdf-4d00-93af-51b8ae1d1f67" providerId="ADAL" clId="{DE21DFE4-54D4-4A24-B77A-C7F3D65A5F61}" dt="2022-04-29T11:19:40.958" v="587" actId="6549"/>
          <ac:spMkLst>
            <pc:docMk/>
            <pc:sldMk cId="1738166207" sldId="614"/>
            <ac:spMk id="20" creationId="{30904A02-C7F1-43B3-A61E-1158164C3EE9}"/>
          </ac:spMkLst>
        </pc:spChg>
        <pc:picChg chg="del">
          <ac:chgData name="Richard Swarbrick" userId="18917802-ebdf-4d00-93af-51b8ae1d1f67" providerId="ADAL" clId="{DE21DFE4-54D4-4A24-B77A-C7F3D65A5F61}" dt="2022-04-29T11:19:07.253" v="566" actId="478"/>
          <ac:picMkLst>
            <pc:docMk/>
            <pc:sldMk cId="1738166207" sldId="614"/>
            <ac:picMk id="11266" creationId="{59F00133-07BB-4C87-8B80-02CE68D7F874}"/>
          </ac:picMkLst>
        </pc:picChg>
      </pc:sldChg>
      <pc:sldChg chg="modSp mod">
        <pc:chgData name="Richard Swarbrick" userId="18917802-ebdf-4d00-93af-51b8ae1d1f67" providerId="ADAL" clId="{DE21DFE4-54D4-4A24-B77A-C7F3D65A5F61}" dt="2022-04-29T08:33:33.572" v="336" actId="20577"/>
        <pc:sldMkLst>
          <pc:docMk/>
          <pc:sldMk cId="1427854592" sldId="616"/>
        </pc:sldMkLst>
        <pc:spChg chg="mod">
          <ac:chgData name="Richard Swarbrick" userId="18917802-ebdf-4d00-93af-51b8ae1d1f67" providerId="ADAL" clId="{DE21DFE4-54D4-4A24-B77A-C7F3D65A5F61}" dt="2022-04-29T08:33:33.572" v="336" actId="20577"/>
          <ac:spMkLst>
            <pc:docMk/>
            <pc:sldMk cId="1427854592" sldId="616"/>
            <ac:spMk id="4" creationId="{0663BB72-FECF-4CEA-8C38-6D39EDD42A6D}"/>
          </ac:spMkLst>
        </pc:spChg>
      </pc:sldChg>
      <pc:sldChg chg="modTransition">
        <pc:chgData name="Richard Swarbrick" userId="18917802-ebdf-4d00-93af-51b8ae1d1f67" providerId="ADAL" clId="{DE21DFE4-54D4-4A24-B77A-C7F3D65A5F61}" dt="2022-04-29T08:37:02.285" v="499"/>
        <pc:sldMkLst>
          <pc:docMk/>
          <pc:sldMk cId="2944925369" sldId="620"/>
        </pc:sldMkLst>
      </pc:sldChg>
      <pc:sldChg chg="modSp mod">
        <pc:chgData name="Richard Swarbrick" userId="18917802-ebdf-4d00-93af-51b8ae1d1f67" providerId="ADAL" clId="{DE21DFE4-54D4-4A24-B77A-C7F3D65A5F61}" dt="2022-04-29T08:39:25.505" v="560" actId="313"/>
        <pc:sldMkLst>
          <pc:docMk/>
          <pc:sldMk cId="3228714515" sldId="621"/>
        </pc:sldMkLst>
        <pc:spChg chg="mod">
          <ac:chgData name="Richard Swarbrick" userId="18917802-ebdf-4d00-93af-51b8ae1d1f67" providerId="ADAL" clId="{DE21DFE4-54D4-4A24-B77A-C7F3D65A5F61}" dt="2022-04-29T08:39:25.505" v="560" actId="313"/>
          <ac:spMkLst>
            <pc:docMk/>
            <pc:sldMk cId="3228714515" sldId="621"/>
            <ac:spMk id="4" creationId="{0663BB72-FECF-4CEA-8C38-6D39EDD42A6D}"/>
          </ac:spMkLst>
        </pc:spChg>
      </pc:sldChg>
      <pc:sldChg chg="modSp mod">
        <pc:chgData name="Richard Swarbrick" userId="18917802-ebdf-4d00-93af-51b8ae1d1f67" providerId="ADAL" clId="{DE21DFE4-54D4-4A24-B77A-C7F3D65A5F61}" dt="2022-04-29T11:17:29.919" v="563" actId="6549"/>
        <pc:sldMkLst>
          <pc:docMk/>
          <pc:sldMk cId="2004931883" sldId="623"/>
        </pc:sldMkLst>
        <pc:spChg chg="mod">
          <ac:chgData name="Richard Swarbrick" userId="18917802-ebdf-4d00-93af-51b8ae1d1f67" providerId="ADAL" clId="{DE21DFE4-54D4-4A24-B77A-C7F3D65A5F61}" dt="2022-04-29T11:17:29.919" v="563" actId="6549"/>
          <ac:spMkLst>
            <pc:docMk/>
            <pc:sldMk cId="2004931883" sldId="623"/>
            <ac:spMk id="3" creationId="{00000000-0000-0000-0000-000000000000}"/>
          </ac:spMkLst>
        </pc:spChg>
        <pc:spChg chg="mod">
          <ac:chgData name="Richard Swarbrick" userId="18917802-ebdf-4d00-93af-51b8ae1d1f67" providerId="ADAL" clId="{DE21DFE4-54D4-4A24-B77A-C7F3D65A5F61}" dt="2022-04-29T08:36:30.076" v="497" actId="6549"/>
          <ac:spMkLst>
            <pc:docMk/>
            <pc:sldMk cId="2004931883" sldId="623"/>
            <ac:spMk id="4" creationId="{0663BB72-FECF-4CEA-8C38-6D39EDD42A6D}"/>
          </ac:spMkLst>
        </pc:spChg>
      </pc:sldChg>
      <pc:sldChg chg="modTransition">
        <pc:chgData name="Richard Swarbrick" userId="18917802-ebdf-4d00-93af-51b8ae1d1f67" providerId="ADAL" clId="{DE21DFE4-54D4-4A24-B77A-C7F3D65A5F61}" dt="2022-04-29T08:36:47.729" v="498"/>
        <pc:sldMkLst>
          <pc:docMk/>
          <pc:sldMk cId="4156249855" sldId="624"/>
        </pc:sldMkLst>
      </pc:sldChg>
      <pc:sldChg chg="modTransition">
        <pc:chgData name="Richard Swarbrick" userId="18917802-ebdf-4d00-93af-51b8ae1d1f67" providerId="ADAL" clId="{DE21DFE4-54D4-4A24-B77A-C7F3D65A5F61}" dt="2022-04-29T08:32:26.702" v="327"/>
        <pc:sldMkLst>
          <pc:docMk/>
          <pc:sldMk cId="2308935719" sldId="628"/>
        </pc:sldMkLst>
      </pc:sldChg>
      <pc:sldChg chg="modSp mod">
        <pc:chgData name="Richard Swarbrick" userId="18917802-ebdf-4d00-93af-51b8ae1d1f67" providerId="ADAL" clId="{DE21DFE4-54D4-4A24-B77A-C7F3D65A5F61}" dt="2022-04-29T08:31:35.593" v="326" actId="20577"/>
        <pc:sldMkLst>
          <pc:docMk/>
          <pc:sldMk cId="1344328537" sldId="629"/>
        </pc:sldMkLst>
        <pc:spChg chg="mod">
          <ac:chgData name="Richard Swarbrick" userId="18917802-ebdf-4d00-93af-51b8ae1d1f67" providerId="ADAL" clId="{DE21DFE4-54D4-4A24-B77A-C7F3D65A5F61}" dt="2022-04-29T08:31:35.593" v="326" actId="20577"/>
          <ac:spMkLst>
            <pc:docMk/>
            <pc:sldMk cId="1344328537" sldId="629"/>
            <ac:spMk id="9" creationId="{A0DED912-DF3F-495A-9C8B-03B2FBFDFFDB}"/>
          </ac:spMkLst>
        </pc:spChg>
      </pc:sldChg>
      <pc:sldChg chg="modTransition">
        <pc:chgData name="Richard Swarbrick" userId="18917802-ebdf-4d00-93af-51b8ae1d1f67" providerId="ADAL" clId="{DE21DFE4-54D4-4A24-B77A-C7F3D65A5F61}" dt="2022-04-29T08:33:08.672" v="328"/>
        <pc:sldMkLst>
          <pc:docMk/>
          <pc:sldMk cId="2970600682" sldId="633"/>
        </pc:sldMkLst>
      </pc:sldChg>
      <pc:sldChg chg="del modTransition">
        <pc:chgData name="Richard Swarbrick" userId="18917802-ebdf-4d00-93af-51b8ae1d1f67" providerId="ADAL" clId="{DE21DFE4-54D4-4A24-B77A-C7F3D65A5F61}" dt="2022-04-29T11:36:28.148" v="594" actId="2696"/>
        <pc:sldMkLst>
          <pc:docMk/>
          <pc:sldMk cId="3592966927" sldId="63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057577-9E74-4720-A81E-4BEF72B922C8}"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10FA2EBC-6A4C-4995-B751-6F48FDDA7759}">
      <dgm:prSet custT="1"/>
      <dgm:spPr/>
      <dgm:t>
        <a:bodyPr/>
        <a:lstStyle/>
        <a:p>
          <a:r>
            <a:rPr lang="en-GB" sz="1800" dirty="0">
              <a:latin typeface="Arial" panose="020B0604020202020204" pitchFamily="34" charset="0"/>
              <a:cs typeface="Arial" panose="020B0604020202020204" pitchFamily="34" charset="0"/>
            </a:rPr>
            <a:t>Prevention and lifestyle </a:t>
          </a:r>
          <a:endParaRPr lang="en-US" sz="1800" dirty="0">
            <a:latin typeface="Arial" panose="020B0604020202020204" pitchFamily="34" charset="0"/>
            <a:cs typeface="Arial" panose="020B0604020202020204" pitchFamily="34" charset="0"/>
          </a:endParaRPr>
        </a:p>
      </dgm:t>
    </dgm:pt>
    <dgm:pt modelId="{65F61CA6-211D-4273-902C-A39EB37E8CAF}" type="parTrans" cxnId="{8F67C74F-B73B-4A20-94C8-B74A9D1ED0CB}">
      <dgm:prSet/>
      <dgm:spPr/>
      <dgm:t>
        <a:bodyPr/>
        <a:lstStyle/>
        <a:p>
          <a:endParaRPr lang="en-US" sz="1800">
            <a:latin typeface="Arial" panose="020B0604020202020204" pitchFamily="34" charset="0"/>
            <a:cs typeface="Arial" panose="020B0604020202020204" pitchFamily="34" charset="0"/>
          </a:endParaRPr>
        </a:p>
      </dgm:t>
    </dgm:pt>
    <dgm:pt modelId="{14491BE7-F1DF-406A-B47F-37A6189C39A3}" type="sibTrans" cxnId="{8F67C74F-B73B-4A20-94C8-B74A9D1ED0CB}">
      <dgm:prSet/>
      <dgm:spPr/>
      <dgm:t>
        <a:bodyPr/>
        <a:lstStyle/>
        <a:p>
          <a:endParaRPr lang="en-US" sz="1800">
            <a:latin typeface="Arial" panose="020B0604020202020204" pitchFamily="34" charset="0"/>
            <a:cs typeface="Arial" panose="020B0604020202020204" pitchFamily="34" charset="0"/>
          </a:endParaRPr>
        </a:p>
      </dgm:t>
    </dgm:pt>
    <dgm:pt modelId="{15ED0456-7A36-4ED2-94FC-B7452E7A3F12}">
      <dgm:prSet custT="1"/>
      <dgm:spPr/>
      <dgm:t>
        <a:bodyPr/>
        <a:lstStyle/>
        <a:p>
          <a:r>
            <a:rPr lang="en-GB" sz="1800" dirty="0">
              <a:latin typeface="Arial" panose="020B0604020202020204" pitchFamily="34" charset="0"/>
              <a:cs typeface="Arial" panose="020B0604020202020204" pitchFamily="34" charset="0"/>
            </a:rPr>
            <a:t>Mental health pathway </a:t>
          </a:r>
          <a:endParaRPr lang="en-US" sz="1800" dirty="0">
            <a:latin typeface="Arial" panose="020B0604020202020204" pitchFamily="34" charset="0"/>
            <a:cs typeface="Arial" panose="020B0604020202020204" pitchFamily="34" charset="0"/>
          </a:endParaRPr>
        </a:p>
      </dgm:t>
    </dgm:pt>
    <dgm:pt modelId="{FE7175A0-D0F7-48F0-A2ED-F5C727143435}" type="parTrans" cxnId="{D50E2A5D-EAFB-4996-BCD3-73E551CC652A}">
      <dgm:prSet/>
      <dgm:spPr/>
      <dgm:t>
        <a:bodyPr/>
        <a:lstStyle/>
        <a:p>
          <a:endParaRPr lang="en-US" sz="1800">
            <a:latin typeface="Arial" panose="020B0604020202020204" pitchFamily="34" charset="0"/>
            <a:cs typeface="Arial" panose="020B0604020202020204" pitchFamily="34" charset="0"/>
          </a:endParaRPr>
        </a:p>
      </dgm:t>
    </dgm:pt>
    <dgm:pt modelId="{5D3AA3FD-F9E0-4BA2-BCB1-0FCDDD0B34F2}" type="sibTrans" cxnId="{D50E2A5D-EAFB-4996-BCD3-73E551CC652A}">
      <dgm:prSet/>
      <dgm:spPr/>
      <dgm:t>
        <a:bodyPr/>
        <a:lstStyle/>
        <a:p>
          <a:endParaRPr lang="en-US" sz="1800">
            <a:latin typeface="Arial" panose="020B0604020202020204" pitchFamily="34" charset="0"/>
            <a:cs typeface="Arial" panose="020B0604020202020204" pitchFamily="34" charset="0"/>
          </a:endParaRPr>
        </a:p>
      </dgm:t>
    </dgm:pt>
    <dgm:pt modelId="{F97EC00A-57F3-483E-8258-022432B52882}">
      <dgm:prSet custT="1"/>
      <dgm:spPr/>
      <dgm:t>
        <a:bodyPr/>
        <a:lstStyle/>
        <a:p>
          <a:r>
            <a:rPr lang="en-GB" sz="1800" dirty="0">
              <a:latin typeface="Arial" panose="020B0604020202020204" pitchFamily="34" charset="0"/>
              <a:cs typeface="Arial" panose="020B0604020202020204" pitchFamily="34" charset="0"/>
            </a:rPr>
            <a:t>Maternity pathway</a:t>
          </a:r>
          <a:endParaRPr lang="en-US" sz="1800" dirty="0">
            <a:latin typeface="Arial" panose="020B0604020202020204" pitchFamily="34" charset="0"/>
            <a:cs typeface="Arial" panose="020B0604020202020204" pitchFamily="34" charset="0"/>
          </a:endParaRPr>
        </a:p>
      </dgm:t>
    </dgm:pt>
    <dgm:pt modelId="{1ACC3CEC-3F6F-4F00-9011-8482F9DE3A0D}" type="parTrans" cxnId="{38687D89-05D5-4FA5-BAEF-C14122E71623}">
      <dgm:prSet/>
      <dgm:spPr/>
      <dgm:t>
        <a:bodyPr/>
        <a:lstStyle/>
        <a:p>
          <a:endParaRPr lang="en-US" sz="1800">
            <a:latin typeface="Arial" panose="020B0604020202020204" pitchFamily="34" charset="0"/>
            <a:cs typeface="Arial" panose="020B0604020202020204" pitchFamily="34" charset="0"/>
          </a:endParaRPr>
        </a:p>
      </dgm:t>
    </dgm:pt>
    <dgm:pt modelId="{C142FEBB-9012-43E0-84A1-472C4C32821F}" type="sibTrans" cxnId="{38687D89-05D5-4FA5-BAEF-C14122E71623}">
      <dgm:prSet/>
      <dgm:spPr/>
      <dgm:t>
        <a:bodyPr/>
        <a:lstStyle/>
        <a:p>
          <a:endParaRPr lang="en-US" sz="1800">
            <a:latin typeface="Arial" panose="020B0604020202020204" pitchFamily="34" charset="0"/>
            <a:cs typeface="Arial" panose="020B0604020202020204" pitchFamily="34" charset="0"/>
          </a:endParaRPr>
        </a:p>
      </dgm:t>
    </dgm:pt>
    <dgm:pt modelId="{1F491E33-AAF5-4516-881A-3796117F076B}">
      <dgm:prSet custT="1"/>
      <dgm:spPr/>
      <dgm:t>
        <a:bodyPr/>
        <a:lstStyle/>
        <a:p>
          <a:r>
            <a:rPr lang="en-GB" sz="1800" dirty="0">
              <a:latin typeface="Arial" panose="020B0604020202020204" pitchFamily="34" charset="0"/>
              <a:cs typeface="Arial" panose="020B0604020202020204" pitchFamily="34" charset="0"/>
            </a:rPr>
            <a:t>Domestic and sexual violence   </a:t>
          </a:r>
          <a:endParaRPr lang="en-US" sz="1800" dirty="0">
            <a:latin typeface="Arial" panose="020B0604020202020204" pitchFamily="34" charset="0"/>
            <a:cs typeface="Arial" panose="020B0604020202020204" pitchFamily="34" charset="0"/>
          </a:endParaRPr>
        </a:p>
      </dgm:t>
    </dgm:pt>
    <dgm:pt modelId="{8F122E0A-DACB-4F06-A995-AB9F2AC9C30B}" type="parTrans" cxnId="{F775CA2B-F6E7-4972-A8EC-8D7873AEEE37}">
      <dgm:prSet/>
      <dgm:spPr/>
      <dgm:t>
        <a:bodyPr/>
        <a:lstStyle/>
        <a:p>
          <a:endParaRPr lang="en-US" sz="1800">
            <a:latin typeface="Arial" panose="020B0604020202020204" pitchFamily="34" charset="0"/>
            <a:cs typeface="Arial" panose="020B0604020202020204" pitchFamily="34" charset="0"/>
          </a:endParaRPr>
        </a:p>
      </dgm:t>
    </dgm:pt>
    <dgm:pt modelId="{F056F6B4-D861-40E3-9A9C-A63091625463}" type="sibTrans" cxnId="{F775CA2B-F6E7-4972-A8EC-8D7873AEEE37}">
      <dgm:prSet/>
      <dgm:spPr/>
      <dgm:t>
        <a:bodyPr/>
        <a:lstStyle/>
        <a:p>
          <a:endParaRPr lang="en-US" sz="1800">
            <a:latin typeface="Arial" panose="020B0604020202020204" pitchFamily="34" charset="0"/>
            <a:cs typeface="Arial" panose="020B0604020202020204" pitchFamily="34" charset="0"/>
          </a:endParaRPr>
        </a:p>
      </dgm:t>
    </dgm:pt>
    <dgm:pt modelId="{E5A1E0BE-A28C-4D92-9643-47D8FBF4CF1E}">
      <dgm:prSet custT="1"/>
      <dgm:spPr/>
      <dgm:t>
        <a:bodyPr/>
        <a:lstStyle/>
        <a:p>
          <a:r>
            <a:rPr lang="en-GB" sz="1800" dirty="0">
              <a:latin typeface="Arial" panose="020B0604020202020204" pitchFamily="34" charset="0"/>
              <a:cs typeface="Arial" panose="020B0604020202020204" pitchFamily="34" charset="0"/>
            </a:rPr>
            <a:t>SESW in the criminal justice service</a:t>
          </a:r>
          <a:endParaRPr lang="en-US" sz="1800" dirty="0">
            <a:latin typeface="Arial" panose="020B0604020202020204" pitchFamily="34" charset="0"/>
            <a:cs typeface="Arial" panose="020B0604020202020204" pitchFamily="34" charset="0"/>
          </a:endParaRPr>
        </a:p>
      </dgm:t>
    </dgm:pt>
    <dgm:pt modelId="{A2EEDC56-5C18-4FE4-A00C-D1A7DB738CFF}" type="parTrans" cxnId="{5149580A-E42D-4D93-88E8-DCC6A837FB26}">
      <dgm:prSet/>
      <dgm:spPr/>
      <dgm:t>
        <a:bodyPr/>
        <a:lstStyle/>
        <a:p>
          <a:endParaRPr lang="en-US" sz="1800">
            <a:latin typeface="Arial" panose="020B0604020202020204" pitchFamily="34" charset="0"/>
            <a:cs typeface="Arial" panose="020B0604020202020204" pitchFamily="34" charset="0"/>
          </a:endParaRPr>
        </a:p>
      </dgm:t>
    </dgm:pt>
    <dgm:pt modelId="{AF889A65-F25D-40A6-B13E-F7580C315FAF}" type="sibTrans" cxnId="{5149580A-E42D-4D93-88E8-DCC6A837FB26}">
      <dgm:prSet/>
      <dgm:spPr/>
      <dgm:t>
        <a:bodyPr/>
        <a:lstStyle/>
        <a:p>
          <a:endParaRPr lang="en-US" sz="1800">
            <a:latin typeface="Arial" panose="020B0604020202020204" pitchFamily="34" charset="0"/>
            <a:cs typeface="Arial" panose="020B0604020202020204" pitchFamily="34" charset="0"/>
          </a:endParaRPr>
        </a:p>
      </dgm:t>
    </dgm:pt>
    <dgm:pt modelId="{19CC5DFF-BA95-442C-865D-5238ECE26088}">
      <dgm:prSet custT="1"/>
      <dgm:spPr/>
      <dgm:t>
        <a:bodyPr/>
        <a:lstStyle/>
        <a:p>
          <a:r>
            <a:rPr lang="en-GB" sz="1800" dirty="0">
              <a:latin typeface="Arial" panose="020B0604020202020204" pitchFamily="34" charset="0"/>
              <a:cs typeface="Arial" panose="020B0604020202020204" pitchFamily="34" charset="0"/>
            </a:rPr>
            <a:t>Employment after service </a:t>
          </a:r>
          <a:endParaRPr lang="en-US" sz="1800" dirty="0">
            <a:latin typeface="Arial" panose="020B0604020202020204" pitchFamily="34" charset="0"/>
            <a:cs typeface="Arial" panose="020B0604020202020204" pitchFamily="34" charset="0"/>
          </a:endParaRPr>
        </a:p>
      </dgm:t>
    </dgm:pt>
    <dgm:pt modelId="{E82D1C25-A830-42C3-A23F-BCD364446EB3}" type="parTrans" cxnId="{2CE8C997-F3D3-419A-A5DF-112FA2991B21}">
      <dgm:prSet/>
      <dgm:spPr/>
      <dgm:t>
        <a:bodyPr/>
        <a:lstStyle/>
        <a:p>
          <a:endParaRPr lang="en-US" sz="1800">
            <a:latin typeface="Arial" panose="020B0604020202020204" pitchFamily="34" charset="0"/>
            <a:cs typeface="Arial" panose="020B0604020202020204" pitchFamily="34" charset="0"/>
          </a:endParaRPr>
        </a:p>
      </dgm:t>
    </dgm:pt>
    <dgm:pt modelId="{CB8456EB-A54C-4BCE-981F-865492F8F166}" type="sibTrans" cxnId="{2CE8C997-F3D3-419A-A5DF-112FA2991B21}">
      <dgm:prSet/>
      <dgm:spPr/>
      <dgm:t>
        <a:bodyPr/>
        <a:lstStyle/>
        <a:p>
          <a:endParaRPr lang="en-US" sz="1800">
            <a:latin typeface="Arial" panose="020B0604020202020204" pitchFamily="34" charset="0"/>
            <a:cs typeface="Arial" panose="020B0604020202020204" pitchFamily="34" charset="0"/>
          </a:endParaRPr>
        </a:p>
      </dgm:t>
    </dgm:pt>
    <dgm:pt modelId="{0525F585-C3D9-40BE-B5B0-9A9541A13D88}">
      <dgm:prSet custT="1"/>
      <dgm:spPr/>
      <dgm:t>
        <a:bodyPr/>
        <a:lstStyle/>
        <a:p>
          <a:r>
            <a:rPr lang="en-GB" sz="1800" dirty="0">
              <a:latin typeface="Arial" panose="020B0604020202020204" pitchFamily="34" charset="0"/>
              <a:cs typeface="Arial" panose="020B0604020202020204" pitchFamily="34" charset="0"/>
            </a:rPr>
            <a:t>Research </a:t>
          </a:r>
          <a:endParaRPr lang="en-US" sz="1800" dirty="0">
            <a:latin typeface="Arial" panose="020B0604020202020204" pitchFamily="34" charset="0"/>
            <a:cs typeface="Arial" panose="020B0604020202020204" pitchFamily="34" charset="0"/>
          </a:endParaRPr>
        </a:p>
      </dgm:t>
    </dgm:pt>
    <dgm:pt modelId="{4249BD61-41FF-4ACF-8784-653D34FF6288}" type="parTrans" cxnId="{75530A33-5204-46C0-A149-F632DC665894}">
      <dgm:prSet/>
      <dgm:spPr/>
      <dgm:t>
        <a:bodyPr/>
        <a:lstStyle/>
        <a:p>
          <a:endParaRPr lang="en-US" sz="1800">
            <a:latin typeface="Arial" panose="020B0604020202020204" pitchFamily="34" charset="0"/>
            <a:cs typeface="Arial" panose="020B0604020202020204" pitchFamily="34" charset="0"/>
          </a:endParaRPr>
        </a:p>
      </dgm:t>
    </dgm:pt>
    <dgm:pt modelId="{1E86F9D0-495E-484E-98F2-59BB818040D9}" type="sibTrans" cxnId="{75530A33-5204-46C0-A149-F632DC665894}">
      <dgm:prSet/>
      <dgm:spPr/>
      <dgm:t>
        <a:bodyPr/>
        <a:lstStyle/>
        <a:p>
          <a:endParaRPr lang="en-US" sz="1800">
            <a:latin typeface="Arial" panose="020B0604020202020204" pitchFamily="34" charset="0"/>
            <a:cs typeface="Arial" panose="020B0604020202020204" pitchFamily="34" charset="0"/>
          </a:endParaRPr>
        </a:p>
      </dgm:t>
    </dgm:pt>
    <dgm:pt modelId="{62548930-0796-4CE9-B574-7A84BAAAD1EC}" type="pres">
      <dgm:prSet presAssocID="{EC057577-9E74-4720-A81E-4BEF72B922C8}" presName="linear" presStyleCnt="0">
        <dgm:presLayoutVars>
          <dgm:animLvl val="lvl"/>
          <dgm:resizeHandles val="exact"/>
        </dgm:presLayoutVars>
      </dgm:prSet>
      <dgm:spPr/>
    </dgm:pt>
    <dgm:pt modelId="{6B6EE373-7D91-4B91-81D8-52DF4BD45E5D}" type="pres">
      <dgm:prSet presAssocID="{10FA2EBC-6A4C-4995-B751-6F48FDDA7759}" presName="parentText" presStyleLbl="node1" presStyleIdx="0" presStyleCnt="7">
        <dgm:presLayoutVars>
          <dgm:chMax val="0"/>
          <dgm:bulletEnabled val="1"/>
        </dgm:presLayoutVars>
      </dgm:prSet>
      <dgm:spPr/>
    </dgm:pt>
    <dgm:pt modelId="{A7B7EC7C-3F24-4D2F-BEA2-4D6750D11E90}" type="pres">
      <dgm:prSet presAssocID="{14491BE7-F1DF-406A-B47F-37A6189C39A3}" presName="spacer" presStyleCnt="0"/>
      <dgm:spPr/>
    </dgm:pt>
    <dgm:pt modelId="{A3E09588-9272-42B4-83A0-890750B92346}" type="pres">
      <dgm:prSet presAssocID="{15ED0456-7A36-4ED2-94FC-B7452E7A3F12}" presName="parentText" presStyleLbl="node1" presStyleIdx="1" presStyleCnt="7">
        <dgm:presLayoutVars>
          <dgm:chMax val="0"/>
          <dgm:bulletEnabled val="1"/>
        </dgm:presLayoutVars>
      </dgm:prSet>
      <dgm:spPr/>
    </dgm:pt>
    <dgm:pt modelId="{B4C62525-E2AF-4DDD-BFC5-19F998820773}" type="pres">
      <dgm:prSet presAssocID="{5D3AA3FD-F9E0-4BA2-BCB1-0FCDDD0B34F2}" presName="spacer" presStyleCnt="0"/>
      <dgm:spPr/>
    </dgm:pt>
    <dgm:pt modelId="{4B0E04A5-3DB5-41A5-B9CD-D089CB4B2623}" type="pres">
      <dgm:prSet presAssocID="{F97EC00A-57F3-483E-8258-022432B52882}" presName="parentText" presStyleLbl="node1" presStyleIdx="2" presStyleCnt="7">
        <dgm:presLayoutVars>
          <dgm:chMax val="0"/>
          <dgm:bulletEnabled val="1"/>
        </dgm:presLayoutVars>
      </dgm:prSet>
      <dgm:spPr/>
    </dgm:pt>
    <dgm:pt modelId="{05CC831D-CAFE-4A91-9410-8EEB720102FA}" type="pres">
      <dgm:prSet presAssocID="{C142FEBB-9012-43E0-84A1-472C4C32821F}" presName="spacer" presStyleCnt="0"/>
      <dgm:spPr/>
    </dgm:pt>
    <dgm:pt modelId="{47904D06-C601-4D24-A3E3-B109CF22F7D1}" type="pres">
      <dgm:prSet presAssocID="{1F491E33-AAF5-4516-881A-3796117F076B}" presName="parentText" presStyleLbl="node1" presStyleIdx="3" presStyleCnt="7">
        <dgm:presLayoutVars>
          <dgm:chMax val="0"/>
          <dgm:bulletEnabled val="1"/>
        </dgm:presLayoutVars>
      </dgm:prSet>
      <dgm:spPr/>
    </dgm:pt>
    <dgm:pt modelId="{E1BFB140-C635-4EAB-AF18-B5E4DAFD5EB3}" type="pres">
      <dgm:prSet presAssocID="{F056F6B4-D861-40E3-9A9C-A63091625463}" presName="spacer" presStyleCnt="0"/>
      <dgm:spPr/>
    </dgm:pt>
    <dgm:pt modelId="{743F167D-2317-4FBF-A97C-E55C3967385E}" type="pres">
      <dgm:prSet presAssocID="{E5A1E0BE-A28C-4D92-9643-47D8FBF4CF1E}" presName="parentText" presStyleLbl="node1" presStyleIdx="4" presStyleCnt="7">
        <dgm:presLayoutVars>
          <dgm:chMax val="0"/>
          <dgm:bulletEnabled val="1"/>
        </dgm:presLayoutVars>
      </dgm:prSet>
      <dgm:spPr/>
    </dgm:pt>
    <dgm:pt modelId="{90A22BD5-AE83-4D7F-9383-8E5FF341CC8B}" type="pres">
      <dgm:prSet presAssocID="{AF889A65-F25D-40A6-B13E-F7580C315FAF}" presName="spacer" presStyleCnt="0"/>
      <dgm:spPr/>
    </dgm:pt>
    <dgm:pt modelId="{7C783DF2-F115-4F75-B52E-E885452DA179}" type="pres">
      <dgm:prSet presAssocID="{19CC5DFF-BA95-442C-865D-5238ECE26088}" presName="parentText" presStyleLbl="node1" presStyleIdx="5" presStyleCnt="7">
        <dgm:presLayoutVars>
          <dgm:chMax val="0"/>
          <dgm:bulletEnabled val="1"/>
        </dgm:presLayoutVars>
      </dgm:prSet>
      <dgm:spPr/>
    </dgm:pt>
    <dgm:pt modelId="{8D883AAD-73A4-47CC-9E02-3FFCEADDFAB1}" type="pres">
      <dgm:prSet presAssocID="{CB8456EB-A54C-4BCE-981F-865492F8F166}" presName="spacer" presStyleCnt="0"/>
      <dgm:spPr/>
    </dgm:pt>
    <dgm:pt modelId="{E0C6B4C3-6928-4C80-9673-4AC888776E5B}" type="pres">
      <dgm:prSet presAssocID="{0525F585-C3D9-40BE-B5B0-9A9541A13D88}" presName="parentText" presStyleLbl="node1" presStyleIdx="6" presStyleCnt="7" custLinFactNeighborX="-206">
        <dgm:presLayoutVars>
          <dgm:chMax val="0"/>
          <dgm:bulletEnabled val="1"/>
        </dgm:presLayoutVars>
      </dgm:prSet>
      <dgm:spPr/>
    </dgm:pt>
  </dgm:ptLst>
  <dgm:cxnLst>
    <dgm:cxn modelId="{5149580A-E42D-4D93-88E8-DCC6A837FB26}" srcId="{EC057577-9E74-4720-A81E-4BEF72B922C8}" destId="{E5A1E0BE-A28C-4D92-9643-47D8FBF4CF1E}" srcOrd="4" destOrd="0" parTransId="{A2EEDC56-5C18-4FE4-A00C-D1A7DB738CFF}" sibTransId="{AF889A65-F25D-40A6-B13E-F7580C315FAF}"/>
    <dgm:cxn modelId="{197CB910-1BC0-44D7-9628-E67A71002574}" type="presOf" srcId="{1F491E33-AAF5-4516-881A-3796117F076B}" destId="{47904D06-C601-4D24-A3E3-B109CF22F7D1}" srcOrd="0" destOrd="0" presId="urn:microsoft.com/office/officeart/2005/8/layout/vList2"/>
    <dgm:cxn modelId="{F775CA2B-F6E7-4972-A8EC-8D7873AEEE37}" srcId="{EC057577-9E74-4720-A81E-4BEF72B922C8}" destId="{1F491E33-AAF5-4516-881A-3796117F076B}" srcOrd="3" destOrd="0" parTransId="{8F122E0A-DACB-4F06-A995-AB9F2AC9C30B}" sibTransId="{F056F6B4-D861-40E3-9A9C-A63091625463}"/>
    <dgm:cxn modelId="{75530A33-5204-46C0-A149-F632DC665894}" srcId="{EC057577-9E74-4720-A81E-4BEF72B922C8}" destId="{0525F585-C3D9-40BE-B5B0-9A9541A13D88}" srcOrd="6" destOrd="0" parTransId="{4249BD61-41FF-4ACF-8784-653D34FF6288}" sibTransId="{1E86F9D0-495E-484E-98F2-59BB818040D9}"/>
    <dgm:cxn modelId="{03E5743B-96DF-42AA-B192-DB3EC504D5C6}" type="presOf" srcId="{19CC5DFF-BA95-442C-865D-5238ECE26088}" destId="{7C783DF2-F115-4F75-B52E-E885452DA179}" srcOrd="0" destOrd="0" presId="urn:microsoft.com/office/officeart/2005/8/layout/vList2"/>
    <dgm:cxn modelId="{D50E2A5D-EAFB-4996-BCD3-73E551CC652A}" srcId="{EC057577-9E74-4720-A81E-4BEF72B922C8}" destId="{15ED0456-7A36-4ED2-94FC-B7452E7A3F12}" srcOrd="1" destOrd="0" parTransId="{FE7175A0-D0F7-48F0-A2ED-F5C727143435}" sibTransId="{5D3AA3FD-F9E0-4BA2-BCB1-0FCDDD0B34F2}"/>
    <dgm:cxn modelId="{209A8D69-E3CD-43E5-A3C2-6FA5120A7B6E}" type="presOf" srcId="{15ED0456-7A36-4ED2-94FC-B7452E7A3F12}" destId="{A3E09588-9272-42B4-83A0-890750B92346}" srcOrd="0" destOrd="0" presId="urn:microsoft.com/office/officeart/2005/8/layout/vList2"/>
    <dgm:cxn modelId="{8F67C74F-B73B-4A20-94C8-B74A9D1ED0CB}" srcId="{EC057577-9E74-4720-A81E-4BEF72B922C8}" destId="{10FA2EBC-6A4C-4995-B751-6F48FDDA7759}" srcOrd="0" destOrd="0" parTransId="{65F61CA6-211D-4273-902C-A39EB37E8CAF}" sibTransId="{14491BE7-F1DF-406A-B47F-37A6189C39A3}"/>
    <dgm:cxn modelId="{D64A4B7D-1445-43FB-AC18-D279CE1314E7}" type="presOf" srcId="{F97EC00A-57F3-483E-8258-022432B52882}" destId="{4B0E04A5-3DB5-41A5-B9CD-D089CB4B2623}" srcOrd="0" destOrd="0" presId="urn:microsoft.com/office/officeart/2005/8/layout/vList2"/>
    <dgm:cxn modelId="{38687D89-05D5-4FA5-BAEF-C14122E71623}" srcId="{EC057577-9E74-4720-A81E-4BEF72B922C8}" destId="{F97EC00A-57F3-483E-8258-022432B52882}" srcOrd="2" destOrd="0" parTransId="{1ACC3CEC-3F6F-4F00-9011-8482F9DE3A0D}" sibTransId="{C142FEBB-9012-43E0-84A1-472C4C32821F}"/>
    <dgm:cxn modelId="{2CE8C997-F3D3-419A-A5DF-112FA2991B21}" srcId="{EC057577-9E74-4720-A81E-4BEF72B922C8}" destId="{19CC5DFF-BA95-442C-865D-5238ECE26088}" srcOrd="5" destOrd="0" parTransId="{E82D1C25-A830-42C3-A23F-BCD364446EB3}" sibTransId="{CB8456EB-A54C-4BCE-981F-865492F8F166}"/>
    <dgm:cxn modelId="{724FB2AC-62F9-45CB-8E89-0DCDAB6AC698}" type="presOf" srcId="{EC057577-9E74-4720-A81E-4BEF72B922C8}" destId="{62548930-0796-4CE9-B574-7A84BAAAD1EC}" srcOrd="0" destOrd="0" presId="urn:microsoft.com/office/officeart/2005/8/layout/vList2"/>
    <dgm:cxn modelId="{FA0F00DB-7FDD-407B-BB30-266A7D645CB5}" type="presOf" srcId="{10FA2EBC-6A4C-4995-B751-6F48FDDA7759}" destId="{6B6EE373-7D91-4B91-81D8-52DF4BD45E5D}" srcOrd="0" destOrd="0" presId="urn:microsoft.com/office/officeart/2005/8/layout/vList2"/>
    <dgm:cxn modelId="{70D51EE3-4FFF-4519-BC94-5CEF1E2600E5}" type="presOf" srcId="{E5A1E0BE-A28C-4D92-9643-47D8FBF4CF1E}" destId="{743F167D-2317-4FBF-A97C-E55C3967385E}" srcOrd="0" destOrd="0" presId="urn:microsoft.com/office/officeart/2005/8/layout/vList2"/>
    <dgm:cxn modelId="{BFA227F0-3FCF-4267-B4C6-4321A5300688}" type="presOf" srcId="{0525F585-C3D9-40BE-B5B0-9A9541A13D88}" destId="{E0C6B4C3-6928-4C80-9673-4AC888776E5B}" srcOrd="0" destOrd="0" presId="urn:microsoft.com/office/officeart/2005/8/layout/vList2"/>
    <dgm:cxn modelId="{469F96A8-EFC3-4B7F-9DA9-CA8054A6A24C}" type="presParOf" srcId="{62548930-0796-4CE9-B574-7A84BAAAD1EC}" destId="{6B6EE373-7D91-4B91-81D8-52DF4BD45E5D}" srcOrd="0" destOrd="0" presId="urn:microsoft.com/office/officeart/2005/8/layout/vList2"/>
    <dgm:cxn modelId="{8DC35A85-30DA-43E5-8F0D-53282D19D7C3}" type="presParOf" srcId="{62548930-0796-4CE9-B574-7A84BAAAD1EC}" destId="{A7B7EC7C-3F24-4D2F-BEA2-4D6750D11E90}" srcOrd="1" destOrd="0" presId="urn:microsoft.com/office/officeart/2005/8/layout/vList2"/>
    <dgm:cxn modelId="{0D5BA9E3-81E3-4AD2-99B7-7C3BC05DC9AC}" type="presParOf" srcId="{62548930-0796-4CE9-B574-7A84BAAAD1EC}" destId="{A3E09588-9272-42B4-83A0-890750B92346}" srcOrd="2" destOrd="0" presId="urn:microsoft.com/office/officeart/2005/8/layout/vList2"/>
    <dgm:cxn modelId="{3BAFFCFE-F7F9-404B-A5EA-8D30911AFDB4}" type="presParOf" srcId="{62548930-0796-4CE9-B574-7A84BAAAD1EC}" destId="{B4C62525-E2AF-4DDD-BFC5-19F998820773}" srcOrd="3" destOrd="0" presId="urn:microsoft.com/office/officeart/2005/8/layout/vList2"/>
    <dgm:cxn modelId="{AB5716AE-2D5D-4D02-A96D-BC68E5CAAE05}" type="presParOf" srcId="{62548930-0796-4CE9-B574-7A84BAAAD1EC}" destId="{4B0E04A5-3DB5-41A5-B9CD-D089CB4B2623}" srcOrd="4" destOrd="0" presId="urn:microsoft.com/office/officeart/2005/8/layout/vList2"/>
    <dgm:cxn modelId="{4D5C6319-735B-4FF1-B37E-3C9816CCA692}" type="presParOf" srcId="{62548930-0796-4CE9-B574-7A84BAAAD1EC}" destId="{05CC831D-CAFE-4A91-9410-8EEB720102FA}" srcOrd="5" destOrd="0" presId="urn:microsoft.com/office/officeart/2005/8/layout/vList2"/>
    <dgm:cxn modelId="{3C8A1520-B74F-42B6-8407-D779915303F9}" type="presParOf" srcId="{62548930-0796-4CE9-B574-7A84BAAAD1EC}" destId="{47904D06-C601-4D24-A3E3-B109CF22F7D1}" srcOrd="6" destOrd="0" presId="urn:microsoft.com/office/officeart/2005/8/layout/vList2"/>
    <dgm:cxn modelId="{220BD106-D2F1-48A4-A69A-EB6FD18A4CA9}" type="presParOf" srcId="{62548930-0796-4CE9-B574-7A84BAAAD1EC}" destId="{E1BFB140-C635-4EAB-AF18-B5E4DAFD5EB3}" srcOrd="7" destOrd="0" presId="urn:microsoft.com/office/officeart/2005/8/layout/vList2"/>
    <dgm:cxn modelId="{92C21AC1-B898-4048-9445-B16FB81436ED}" type="presParOf" srcId="{62548930-0796-4CE9-B574-7A84BAAAD1EC}" destId="{743F167D-2317-4FBF-A97C-E55C3967385E}" srcOrd="8" destOrd="0" presId="urn:microsoft.com/office/officeart/2005/8/layout/vList2"/>
    <dgm:cxn modelId="{40027026-A33B-45CE-A2AB-3B9CD81BFEB3}" type="presParOf" srcId="{62548930-0796-4CE9-B574-7A84BAAAD1EC}" destId="{90A22BD5-AE83-4D7F-9383-8E5FF341CC8B}" srcOrd="9" destOrd="0" presId="urn:microsoft.com/office/officeart/2005/8/layout/vList2"/>
    <dgm:cxn modelId="{DBA232D8-CE7C-4DA1-8FB5-4C514C5F4D3A}" type="presParOf" srcId="{62548930-0796-4CE9-B574-7A84BAAAD1EC}" destId="{7C783DF2-F115-4F75-B52E-E885452DA179}" srcOrd="10" destOrd="0" presId="urn:microsoft.com/office/officeart/2005/8/layout/vList2"/>
    <dgm:cxn modelId="{7D1E75DA-36B1-4DD0-98A1-66AD0F5A3890}" type="presParOf" srcId="{62548930-0796-4CE9-B574-7A84BAAAD1EC}" destId="{8D883AAD-73A4-47CC-9E02-3FFCEADDFAB1}" srcOrd="11" destOrd="0" presId="urn:microsoft.com/office/officeart/2005/8/layout/vList2"/>
    <dgm:cxn modelId="{5742D0B3-7EAE-493E-AF8C-43116EE1BA15}" type="presParOf" srcId="{62548930-0796-4CE9-B574-7A84BAAAD1EC}" destId="{E0C6B4C3-6928-4C80-9673-4AC888776E5B}"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6EE373-7D91-4B91-81D8-52DF4BD45E5D}">
      <dsp:nvSpPr>
        <dsp:cNvPr id="0" name=""/>
        <dsp:cNvSpPr/>
      </dsp:nvSpPr>
      <dsp:spPr>
        <a:xfrm>
          <a:off x="0" y="73021"/>
          <a:ext cx="5673052" cy="69264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Prevention and lifestyle </a:t>
          </a:r>
          <a:endParaRPr lang="en-US" sz="1800" kern="1200" dirty="0">
            <a:latin typeface="Arial" panose="020B0604020202020204" pitchFamily="34" charset="0"/>
            <a:cs typeface="Arial" panose="020B0604020202020204" pitchFamily="34" charset="0"/>
          </a:endParaRPr>
        </a:p>
      </dsp:txBody>
      <dsp:txXfrm>
        <a:off x="33812" y="106833"/>
        <a:ext cx="5605428" cy="625016"/>
      </dsp:txXfrm>
    </dsp:sp>
    <dsp:sp modelId="{A3E09588-9272-42B4-83A0-890750B92346}">
      <dsp:nvSpPr>
        <dsp:cNvPr id="0" name=""/>
        <dsp:cNvSpPr/>
      </dsp:nvSpPr>
      <dsp:spPr>
        <a:xfrm>
          <a:off x="0" y="872222"/>
          <a:ext cx="5673052" cy="692640"/>
        </a:xfrm>
        <a:prstGeom prst="roundRect">
          <a:avLst/>
        </a:prstGeom>
        <a:solidFill>
          <a:schemeClr val="accent5">
            <a:hueOff val="294169"/>
            <a:satOff val="0"/>
            <a:lumOff val="336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Mental health pathway </a:t>
          </a:r>
          <a:endParaRPr lang="en-US" sz="1800" kern="1200" dirty="0">
            <a:latin typeface="Arial" panose="020B0604020202020204" pitchFamily="34" charset="0"/>
            <a:cs typeface="Arial" panose="020B0604020202020204" pitchFamily="34" charset="0"/>
          </a:endParaRPr>
        </a:p>
      </dsp:txBody>
      <dsp:txXfrm>
        <a:off x="33812" y="906034"/>
        <a:ext cx="5605428" cy="625016"/>
      </dsp:txXfrm>
    </dsp:sp>
    <dsp:sp modelId="{4B0E04A5-3DB5-41A5-B9CD-D089CB4B2623}">
      <dsp:nvSpPr>
        <dsp:cNvPr id="0" name=""/>
        <dsp:cNvSpPr/>
      </dsp:nvSpPr>
      <dsp:spPr>
        <a:xfrm>
          <a:off x="0" y="1671422"/>
          <a:ext cx="5673052" cy="692640"/>
        </a:xfrm>
        <a:prstGeom prst="roundRect">
          <a:avLst/>
        </a:prstGeom>
        <a:solidFill>
          <a:schemeClr val="accent5">
            <a:hueOff val="588337"/>
            <a:satOff val="0"/>
            <a:lumOff val="673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Maternity pathway</a:t>
          </a:r>
          <a:endParaRPr lang="en-US" sz="1800" kern="1200" dirty="0">
            <a:latin typeface="Arial" panose="020B0604020202020204" pitchFamily="34" charset="0"/>
            <a:cs typeface="Arial" panose="020B0604020202020204" pitchFamily="34" charset="0"/>
          </a:endParaRPr>
        </a:p>
      </dsp:txBody>
      <dsp:txXfrm>
        <a:off x="33812" y="1705234"/>
        <a:ext cx="5605428" cy="625016"/>
      </dsp:txXfrm>
    </dsp:sp>
    <dsp:sp modelId="{47904D06-C601-4D24-A3E3-B109CF22F7D1}">
      <dsp:nvSpPr>
        <dsp:cNvPr id="0" name=""/>
        <dsp:cNvSpPr/>
      </dsp:nvSpPr>
      <dsp:spPr>
        <a:xfrm>
          <a:off x="0" y="2470622"/>
          <a:ext cx="5673052" cy="692640"/>
        </a:xfrm>
        <a:prstGeom prst="roundRect">
          <a:avLst/>
        </a:prstGeom>
        <a:solidFill>
          <a:schemeClr val="accent5">
            <a:hueOff val="882506"/>
            <a:satOff val="0"/>
            <a:lumOff val="1009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Domestic and sexual violence   </a:t>
          </a:r>
          <a:endParaRPr lang="en-US" sz="1800" kern="1200" dirty="0">
            <a:latin typeface="Arial" panose="020B0604020202020204" pitchFamily="34" charset="0"/>
            <a:cs typeface="Arial" panose="020B0604020202020204" pitchFamily="34" charset="0"/>
          </a:endParaRPr>
        </a:p>
      </dsp:txBody>
      <dsp:txXfrm>
        <a:off x="33812" y="2504434"/>
        <a:ext cx="5605428" cy="625016"/>
      </dsp:txXfrm>
    </dsp:sp>
    <dsp:sp modelId="{743F167D-2317-4FBF-A97C-E55C3967385E}">
      <dsp:nvSpPr>
        <dsp:cNvPr id="0" name=""/>
        <dsp:cNvSpPr/>
      </dsp:nvSpPr>
      <dsp:spPr>
        <a:xfrm>
          <a:off x="0" y="3269821"/>
          <a:ext cx="5673052" cy="692640"/>
        </a:xfrm>
        <a:prstGeom prst="roundRect">
          <a:avLst/>
        </a:prstGeom>
        <a:solidFill>
          <a:schemeClr val="accent5">
            <a:hueOff val="1176674"/>
            <a:satOff val="0"/>
            <a:lumOff val="1346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SESW in the criminal justice service</a:t>
          </a:r>
          <a:endParaRPr lang="en-US" sz="1800" kern="1200" dirty="0">
            <a:latin typeface="Arial" panose="020B0604020202020204" pitchFamily="34" charset="0"/>
            <a:cs typeface="Arial" panose="020B0604020202020204" pitchFamily="34" charset="0"/>
          </a:endParaRPr>
        </a:p>
      </dsp:txBody>
      <dsp:txXfrm>
        <a:off x="33812" y="3303633"/>
        <a:ext cx="5605428" cy="625016"/>
      </dsp:txXfrm>
    </dsp:sp>
    <dsp:sp modelId="{7C783DF2-F115-4F75-B52E-E885452DA179}">
      <dsp:nvSpPr>
        <dsp:cNvPr id="0" name=""/>
        <dsp:cNvSpPr/>
      </dsp:nvSpPr>
      <dsp:spPr>
        <a:xfrm>
          <a:off x="0" y="4069021"/>
          <a:ext cx="5673052" cy="692640"/>
        </a:xfrm>
        <a:prstGeom prst="roundRect">
          <a:avLst/>
        </a:prstGeom>
        <a:solidFill>
          <a:schemeClr val="accent5">
            <a:hueOff val="1470843"/>
            <a:satOff val="0"/>
            <a:lumOff val="1683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Employment after service </a:t>
          </a:r>
          <a:endParaRPr lang="en-US" sz="1800" kern="1200" dirty="0">
            <a:latin typeface="Arial" panose="020B0604020202020204" pitchFamily="34" charset="0"/>
            <a:cs typeface="Arial" panose="020B0604020202020204" pitchFamily="34" charset="0"/>
          </a:endParaRPr>
        </a:p>
      </dsp:txBody>
      <dsp:txXfrm>
        <a:off x="33812" y="4102833"/>
        <a:ext cx="5605428" cy="625016"/>
      </dsp:txXfrm>
    </dsp:sp>
    <dsp:sp modelId="{E0C6B4C3-6928-4C80-9673-4AC888776E5B}">
      <dsp:nvSpPr>
        <dsp:cNvPr id="0" name=""/>
        <dsp:cNvSpPr/>
      </dsp:nvSpPr>
      <dsp:spPr>
        <a:xfrm>
          <a:off x="0" y="4868221"/>
          <a:ext cx="5673052" cy="692640"/>
        </a:xfrm>
        <a:prstGeom prst="roundRect">
          <a:avLst/>
        </a:prstGeom>
        <a:solidFill>
          <a:schemeClr val="accent5">
            <a:hueOff val="1765011"/>
            <a:satOff val="0"/>
            <a:lumOff val="2019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GB" sz="1800" kern="1200" dirty="0">
              <a:latin typeface="Arial" panose="020B0604020202020204" pitchFamily="34" charset="0"/>
              <a:cs typeface="Arial" panose="020B0604020202020204" pitchFamily="34" charset="0"/>
            </a:rPr>
            <a:t>Research </a:t>
          </a:r>
          <a:endParaRPr lang="en-US" sz="1800" kern="1200" dirty="0">
            <a:latin typeface="Arial" panose="020B0604020202020204" pitchFamily="34" charset="0"/>
            <a:cs typeface="Arial" panose="020B0604020202020204" pitchFamily="34" charset="0"/>
          </a:endParaRPr>
        </a:p>
      </dsp:txBody>
      <dsp:txXfrm>
        <a:off x="33812" y="4902033"/>
        <a:ext cx="5605428" cy="625016"/>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217" cy="496326"/>
          </a:xfrm>
          <a:prstGeom prst="rect">
            <a:avLst/>
          </a:prstGeom>
        </p:spPr>
        <p:txBody>
          <a:bodyPr vert="horz" lIns="91961" tIns="45981" rIns="91961" bIns="45981" rtlCol="0"/>
          <a:lstStyle>
            <a:lvl1pPr algn="l">
              <a:defRPr sz="1200"/>
            </a:lvl1pPr>
          </a:lstStyle>
          <a:p>
            <a:endParaRPr lang="en-US" dirty="0"/>
          </a:p>
        </p:txBody>
      </p:sp>
      <p:sp>
        <p:nvSpPr>
          <p:cNvPr id="3" name="Date Placeholder 2"/>
          <p:cNvSpPr>
            <a:spLocks noGrp="1"/>
          </p:cNvSpPr>
          <p:nvPr>
            <p:ph type="dt" sz="quarter" idx="1"/>
          </p:nvPr>
        </p:nvSpPr>
        <p:spPr>
          <a:xfrm>
            <a:off x="3855981" y="0"/>
            <a:ext cx="2951217" cy="496326"/>
          </a:xfrm>
          <a:prstGeom prst="rect">
            <a:avLst/>
          </a:prstGeom>
        </p:spPr>
        <p:txBody>
          <a:bodyPr vert="horz" lIns="91961" tIns="45981" rIns="91961" bIns="45981" rtlCol="0"/>
          <a:lstStyle>
            <a:lvl1pPr algn="r">
              <a:defRPr sz="1200"/>
            </a:lvl1pPr>
          </a:lstStyle>
          <a:p>
            <a:fld id="{A291D71F-2657-BF40-9BA8-1341E8D62F20}" type="datetime1">
              <a:rPr lang="en-GB" smtClean="0"/>
              <a:t>28/04/2022</a:t>
            </a:fld>
            <a:endParaRPr lang="en-US" dirty="0"/>
          </a:p>
        </p:txBody>
      </p:sp>
      <p:sp>
        <p:nvSpPr>
          <p:cNvPr id="4" name="Footer Placeholder 3"/>
          <p:cNvSpPr>
            <a:spLocks noGrp="1"/>
          </p:cNvSpPr>
          <p:nvPr>
            <p:ph type="ftr" sz="quarter" idx="2"/>
          </p:nvPr>
        </p:nvSpPr>
        <p:spPr>
          <a:xfrm>
            <a:off x="0" y="9441397"/>
            <a:ext cx="2951217" cy="497926"/>
          </a:xfrm>
          <a:prstGeom prst="rect">
            <a:avLst/>
          </a:prstGeom>
        </p:spPr>
        <p:txBody>
          <a:bodyPr vert="horz" lIns="91961" tIns="45981" rIns="91961" bIns="4598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55981" y="9441397"/>
            <a:ext cx="2951217" cy="497926"/>
          </a:xfrm>
          <a:prstGeom prst="rect">
            <a:avLst/>
          </a:prstGeom>
        </p:spPr>
        <p:txBody>
          <a:bodyPr vert="horz" lIns="91961" tIns="45981" rIns="91961" bIns="45981" rtlCol="0" anchor="b"/>
          <a:lstStyle>
            <a:lvl1pPr algn="r">
              <a:defRPr sz="1200"/>
            </a:lvl1pPr>
          </a:lstStyle>
          <a:p>
            <a:fld id="{4F5EE869-81EB-AC4C-B612-80DE4181CDD1}" type="slidenum">
              <a:rPr lang="en-US" smtClean="0"/>
              <a:t>‹#›</a:t>
            </a:fld>
            <a:endParaRPr lang="en-US" dirty="0"/>
          </a:p>
        </p:txBody>
      </p:sp>
    </p:spTree>
    <p:extLst>
      <p:ext uri="{BB962C8B-B14F-4D97-AF65-F5344CB8AC3E}">
        <p14:creationId xmlns:p14="http://schemas.microsoft.com/office/powerpoint/2010/main" val="324244589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1217" cy="496326"/>
          </a:xfrm>
          <a:prstGeom prst="rect">
            <a:avLst/>
          </a:prstGeom>
        </p:spPr>
        <p:txBody>
          <a:bodyPr vert="horz" lIns="91961" tIns="45981" rIns="91961" bIns="45981" rtlCol="0"/>
          <a:lstStyle>
            <a:lvl1pPr algn="l">
              <a:defRPr sz="1200"/>
            </a:lvl1pPr>
          </a:lstStyle>
          <a:p>
            <a:endParaRPr lang="en-US" dirty="0"/>
          </a:p>
        </p:txBody>
      </p:sp>
      <p:sp>
        <p:nvSpPr>
          <p:cNvPr id="3" name="Date Placeholder 2"/>
          <p:cNvSpPr>
            <a:spLocks noGrp="1"/>
          </p:cNvSpPr>
          <p:nvPr>
            <p:ph type="dt" idx="1"/>
          </p:nvPr>
        </p:nvSpPr>
        <p:spPr>
          <a:xfrm>
            <a:off x="3855981" y="0"/>
            <a:ext cx="2951217" cy="496326"/>
          </a:xfrm>
          <a:prstGeom prst="rect">
            <a:avLst/>
          </a:prstGeom>
        </p:spPr>
        <p:txBody>
          <a:bodyPr vert="horz" lIns="91961" tIns="45981" rIns="91961" bIns="45981" rtlCol="0"/>
          <a:lstStyle>
            <a:lvl1pPr algn="r">
              <a:defRPr sz="1200"/>
            </a:lvl1pPr>
          </a:lstStyle>
          <a:p>
            <a:fld id="{937A70F4-2FAD-3E41-BF6C-C5B1EEDE06E7}" type="datetime1">
              <a:rPr lang="en-GB" smtClean="0"/>
              <a:t>28/04/2022</a:t>
            </a:fld>
            <a:endParaRPr lang="en-US" dirty="0"/>
          </a:p>
        </p:txBody>
      </p:sp>
      <p:sp>
        <p:nvSpPr>
          <p:cNvPr id="4" name="Slide Image Placeholder 3"/>
          <p:cNvSpPr>
            <a:spLocks noGrp="1" noRot="1" noChangeAspect="1"/>
          </p:cNvSpPr>
          <p:nvPr>
            <p:ph type="sldImg" idx="2"/>
          </p:nvPr>
        </p:nvSpPr>
        <p:spPr>
          <a:xfrm>
            <a:off x="920750" y="746125"/>
            <a:ext cx="4967288" cy="3727450"/>
          </a:xfrm>
          <a:prstGeom prst="rect">
            <a:avLst/>
          </a:prstGeom>
          <a:noFill/>
          <a:ln w="12700">
            <a:solidFill>
              <a:prstClr val="black"/>
            </a:solidFill>
          </a:ln>
        </p:spPr>
        <p:txBody>
          <a:bodyPr vert="horz" lIns="91961" tIns="45981" rIns="91961" bIns="45981" rtlCol="0" anchor="ctr"/>
          <a:lstStyle/>
          <a:p>
            <a:endParaRPr lang="en-US" dirty="0"/>
          </a:p>
        </p:txBody>
      </p:sp>
      <p:sp>
        <p:nvSpPr>
          <p:cNvPr id="5" name="Notes Placeholder 4"/>
          <p:cNvSpPr>
            <a:spLocks noGrp="1"/>
          </p:cNvSpPr>
          <p:nvPr>
            <p:ph type="body" sz="quarter" idx="3"/>
          </p:nvPr>
        </p:nvSpPr>
        <p:spPr>
          <a:xfrm>
            <a:off x="680562" y="4721500"/>
            <a:ext cx="5447666" cy="4473336"/>
          </a:xfrm>
          <a:prstGeom prst="rect">
            <a:avLst/>
          </a:prstGeom>
        </p:spPr>
        <p:txBody>
          <a:bodyPr vert="horz" lIns="91961" tIns="45981" rIns="91961" bIns="45981"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441397"/>
            <a:ext cx="2951217" cy="497926"/>
          </a:xfrm>
          <a:prstGeom prst="rect">
            <a:avLst/>
          </a:prstGeom>
        </p:spPr>
        <p:txBody>
          <a:bodyPr vert="horz" lIns="91961" tIns="45981" rIns="91961" bIns="4598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55981" y="9441397"/>
            <a:ext cx="2951217" cy="497926"/>
          </a:xfrm>
          <a:prstGeom prst="rect">
            <a:avLst/>
          </a:prstGeom>
        </p:spPr>
        <p:txBody>
          <a:bodyPr vert="horz" lIns="91961" tIns="45981" rIns="91961" bIns="45981" rtlCol="0" anchor="b"/>
          <a:lstStyle>
            <a:lvl1pPr algn="r">
              <a:defRPr sz="1200"/>
            </a:lvl1pPr>
          </a:lstStyle>
          <a:p>
            <a:fld id="{4957A7B8-EAD2-9846-9761-91C91B5D58B6}" type="slidenum">
              <a:rPr lang="en-US" smtClean="0"/>
              <a:t>‹#›</a:t>
            </a:fld>
            <a:endParaRPr lang="en-US" dirty="0"/>
          </a:p>
        </p:txBody>
      </p:sp>
    </p:spTree>
    <p:extLst>
      <p:ext uri="{BB962C8B-B14F-4D97-AF65-F5344CB8AC3E}">
        <p14:creationId xmlns:p14="http://schemas.microsoft.com/office/powerpoint/2010/main" val="104624081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57A7B8-EAD2-9846-9761-91C91B5D58B6}" type="slidenum">
              <a:rPr lang="en-US" smtClean="0"/>
              <a:t>1</a:t>
            </a:fld>
            <a:endParaRPr lang="en-US" dirty="0"/>
          </a:p>
        </p:txBody>
      </p:sp>
    </p:spTree>
    <p:extLst>
      <p:ext uri="{BB962C8B-B14F-4D97-AF65-F5344CB8AC3E}">
        <p14:creationId xmlns:p14="http://schemas.microsoft.com/office/powerpoint/2010/main" val="3063820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57A7B8-EAD2-9846-9761-91C91B5D58B6}" type="slidenum">
              <a:rPr lang="en-US" smtClean="0"/>
              <a:t>10</a:t>
            </a:fld>
            <a:endParaRPr lang="en-US" dirty="0"/>
          </a:p>
        </p:txBody>
      </p:sp>
    </p:spTree>
    <p:extLst>
      <p:ext uri="{BB962C8B-B14F-4D97-AF65-F5344CB8AC3E}">
        <p14:creationId xmlns:p14="http://schemas.microsoft.com/office/powerpoint/2010/main" val="4247146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4957A7B8-EAD2-9846-9761-91C91B5D58B6}" type="slidenum">
              <a:rPr lang="en-US" smtClean="0"/>
              <a:t>11</a:t>
            </a:fld>
            <a:endParaRPr lang="en-US" dirty="0"/>
          </a:p>
        </p:txBody>
      </p:sp>
    </p:spTree>
    <p:extLst>
      <p:ext uri="{BB962C8B-B14F-4D97-AF65-F5344CB8AC3E}">
        <p14:creationId xmlns:p14="http://schemas.microsoft.com/office/powerpoint/2010/main" val="3897468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GB" sz="1200" b="0" i="0" kern="1200" dirty="0">
                <a:solidFill>
                  <a:schemeClr val="tx1"/>
                </a:solidFill>
                <a:effectLst/>
                <a:latin typeface="+mn-lt"/>
                <a:ea typeface="+mn-ea"/>
                <a:cs typeface="+mn-cs"/>
              </a:rPr>
              <a:t>There are five mandatory pledges that all organisations joining the programme have to commit to.  These are:</a:t>
            </a:r>
            <a:br>
              <a:rPr lang="en-GB" sz="1200" b="0" i="0" kern="1200" dirty="0">
                <a:solidFill>
                  <a:schemeClr val="tx1"/>
                </a:solidFill>
                <a:effectLst/>
                <a:latin typeface="+mn-lt"/>
                <a:ea typeface="+mn-ea"/>
                <a:cs typeface="+mn-cs"/>
              </a:rPr>
            </a:br>
            <a:endParaRPr lang="en-GB" sz="1200" b="0" i="0" kern="1200" dirty="0">
              <a:solidFill>
                <a:schemeClr val="tx1"/>
              </a:solidFill>
              <a:effectLst/>
              <a:latin typeface="+mn-lt"/>
              <a:ea typeface="+mn-ea"/>
              <a:cs typeface="+mn-cs"/>
            </a:endParaRPr>
          </a:p>
          <a:p>
            <a:pPr marL="228600" indent="-228600" fontAlgn="base">
              <a:buFont typeface="+mj-lt"/>
              <a:buAutoNum type="arabicPeriod"/>
            </a:pPr>
            <a:r>
              <a:rPr lang="en-GB" sz="1200" b="0" i="0" kern="1200" dirty="0">
                <a:solidFill>
                  <a:schemeClr val="tx1"/>
                </a:solidFill>
                <a:effectLst/>
                <a:latin typeface="+mn-lt"/>
                <a:ea typeface="+mn-ea"/>
                <a:cs typeface="+mn-cs"/>
              </a:rPr>
              <a:t>reviewing recruitment practices and removing any barriers to recruiting members of the Armed Forces community</a:t>
            </a:r>
          </a:p>
          <a:p>
            <a:pPr marL="228600" indent="-228600" fontAlgn="base">
              <a:buFont typeface="+mj-lt"/>
              <a:buAutoNum type="arabicPeriod"/>
            </a:pPr>
            <a:r>
              <a:rPr lang="en-GB" sz="1200" b="0" i="0" kern="1200" dirty="0">
                <a:solidFill>
                  <a:schemeClr val="tx1"/>
                </a:solidFill>
                <a:effectLst/>
                <a:latin typeface="+mn-lt"/>
                <a:ea typeface="+mn-ea"/>
                <a:cs typeface="+mn-cs"/>
              </a:rPr>
              <a:t>sharing dedicated Step into Health contact details</a:t>
            </a:r>
          </a:p>
          <a:p>
            <a:pPr marL="228600" indent="-228600" fontAlgn="base">
              <a:buFont typeface="+mj-lt"/>
              <a:buAutoNum type="arabicPeriod"/>
            </a:pPr>
            <a:r>
              <a:rPr lang="en-GB" sz="1200" b="0" i="0" kern="1200" dirty="0">
                <a:solidFill>
                  <a:schemeClr val="tx1"/>
                </a:solidFill>
                <a:effectLst/>
                <a:latin typeface="+mn-lt"/>
                <a:ea typeface="+mn-ea"/>
                <a:cs typeface="+mn-cs"/>
              </a:rPr>
              <a:t>building a relationship with the Career Transition Partnership (CTP)</a:t>
            </a:r>
          </a:p>
          <a:p>
            <a:pPr marL="228600" indent="-228600" fontAlgn="base">
              <a:buFont typeface="+mj-lt"/>
              <a:buAutoNum type="arabicPeriod"/>
            </a:pPr>
            <a:r>
              <a:rPr lang="en-GB" sz="1200" b="0" i="0" kern="1200" dirty="0">
                <a:solidFill>
                  <a:schemeClr val="tx1"/>
                </a:solidFill>
                <a:effectLst/>
                <a:latin typeface="+mn-lt"/>
                <a:ea typeface="+mn-ea"/>
                <a:cs typeface="+mn-cs"/>
              </a:rPr>
              <a:t>using the Step into Health branding to promote consistent messages about the programme</a:t>
            </a:r>
          </a:p>
          <a:p>
            <a:pPr marL="228600" indent="-228600" fontAlgn="base">
              <a:buFont typeface="+mj-lt"/>
              <a:buAutoNum type="arabicPeriod"/>
            </a:pPr>
            <a:r>
              <a:rPr lang="en-GB" sz="1200" b="0" i="0" kern="1200" dirty="0">
                <a:solidFill>
                  <a:schemeClr val="tx1"/>
                </a:solidFill>
                <a:effectLst/>
                <a:latin typeface="+mn-lt"/>
                <a:ea typeface="+mn-ea"/>
                <a:cs typeface="+mn-cs"/>
              </a:rPr>
              <a:t>using the Step into Health candidate system to record interactions with potential candidates and to refer between NHS organisations as required.</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4957A7B8-EAD2-9846-9761-91C91B5D58B6}" type="slidenum">
              <a:rPr lang="en-US" smtClean="0"/>
              <a:t>12</a:t>
            </a:fld>
            <a:endParaRPr lang="en-US" dirty="0"/>
          </a:p>
        </p:txBody>
      </p:sp>
    </p:spTree>
    <p:extLst>
      <p:ext uri="{BB962C8B-B14F-4D97-AF65-F5344CB8AC3E}">
        <p14:creationId xmlns:p14="http://schemas.microsoft.com/office/powerpoint/2010/main" val="14485693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4957A7B8-EAD2-9846-9761-91C91B5D58B6}" type="slidenum">
              <a:rPr lang="en-US" smtClean="0"/>
              <a:t>13</a:t>
            </a:fld>
            <a:endParaRPr lang="en-US" dirty="0"/>
          </a:p>
        </p:txBody>
      </p:sp>
    </p:spTree>
    <p:extLst>
      <p:ext uri="{BB962C8B-B14F-4D97-AF65-F5344CB8AC3E}">
        <p14:creationId xmlns:p14="http://schemas.microsoft.com/office/powerpoint/2010/main" val="4995350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Impact of recent events in Afghanistan:</a:t>
            </a:r>
          </a:p>
          <a:p>
            <a:pPr marL="171450" indent="-171450">
              <a:buFont typeface="Arial" panose="020B0604020202020204" pitchFamily="34" charset="0"/>
              <a:buChar char="•"/>
            </a:pPr>
            <a:r>
              <a:rPr lang="en-GB" dirty="0"/>
              <a:t>Varying impact on Op COURAGE referrals, with referrals in London  and the South East doubling, whilst other regions are more stable.</a:t>
            </a:r>
          </a:p>
          <a:p>
            <a:pPr marL="171450" indent="-171450">
              <a:buFont typeface="Arial" panose="020B0604020202020204" pitchFamily="34" charset="0"/>
              <a:buChar char="•"/>
            </a:pPr>
            <a:r>
              <a:rPr lang="en-GB" dirty="0"/>
              <a:t>Increase in visits to the Op COURAGE pages of the NHS website (up from 375 visits w/c 2 August to 2,333 visits w/c 16 August)</a:t>
            </a:r>
          </a:p>
          <a:p>
            <a:pPr marL="171450" indent="-171450">
              <a:buFont typeface="Arial" panose="020B0604020202020204" pitchFamily="34" charset="0"/>
              <a:buChar char="•"/>
            </a:pPr>
            <a:r>
              <a:rPr lang="en-GB" dirty="0"/>
              <a:t>Significant push to promote Op COURAGE has led to increased social media activity and sharing of info / signposting to service</a:t>
            </a:r>
          </a:p>
          <a:p>
            <a:endParaRPr lang="en-GB" dirty="0"/>
          </a:p>
        </p:txBody>
      </p:sp>
      <p:sp>
        <p:nvSpPr>
          <p:cNvPr id="4" name="Slide Number Placeholder 3"/>
          <p:cNvSpPr>
            <a:spLocks noGrp="1"/>
          </p:cNvSpPr>
          <p:nvPr>
            <p:ph type="sldNum" sz="quarter" idx="5"/>
          </p:nvPr>
        </p:nvSpPr>
        <p:spPr/>
        <p:txBody>
          <a:bodyPr/>
          <a:lstStyle/>
          <a:p>
            <a:fld id="{4957A7B8-EAD2-9846-9761-91C91B5D58B6}" type="slidenum">
              <a:rPr lang="en-US" smtClean="0"/>
              <a:t>15</a:t>
            </a:fld>
            <a:endParaRPr lang="en-US" dirty="0"/>
          </a:p>
        </p:txBody>
      </p:sp>
    </p:spTree>
    <p:extLst>
      <p:ext uri="{BB962C8B-B14F-4D97-AF65-F5344CB8AC3E}">
        <p14:creationId xmlns:p14="http://schemas.microsoft.com/office/powerpoint/2010/main" val="3963332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4957A7B8-EAD2-9846-9761-91C91B5D58B6}" type="slidenum">
              <a:rPr lang="en-US" smtClean="0"/>
              <a:t>16</a:t>
            </a:fld>
            <a:endParaRPr lang="en-US" dirty="0"/>
          </a:p>
        </p:txBody>
      </p:sp>
    </p:spTree>
    <p:extLst>
      <p:ext uri="{BB962C8B-B14F-4D97-AF65-F5344CB8AC3E}">
        <p14:creationId xmlns:p14="http://schemas.microsoft.com/office/powerpoint/2010/main" val="24055704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4957A7B8-EAD2-9846-9761-91C91B5D58B6}" type="slidenum">
              <a:rPr lang="en-US" smtClean="0"/>
              <a:t>17</a:t>
            </a:fld>
            <a:endParaRPr lang="en-US" dirty="0"/>
          </a:p>
        </p:txBody>
      </p:sp>
    </p:spTree>
    <p:extLst>
      <p:ext uri="{BB962C8B-B14F-4D97-AF65-F5344CB8AC3E}">
        <p14:creationId xmlns:p14="http://schemas.microsoft.com/office/powerpoint/2010/main" val="888625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4957A7B8-EAD2-9846-9761-91C91B5D58B6}" type="slidenum">
              <a:rPr lang="en-US" smtClean="0"/>
              <a:t>18</a:t>
            </a:fld>
            <a:endParaRPr lang="en-US" dirty="0"/>
          </a:p>
        </p:txBody>
      </p:sp>
    </p:spTree>
    <p:extLst>
      <p:ext uri="{BB962C8B-B14F-4D97-AF65-F5344CB8AC3E}">
        <p14:creationId xmlns:p14="http://schemas.microsoft.com/office/powerpoint/2010/main" val="12564438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4957A7B8-EAD2-9846-9761-91C91B5D58B6}" type="slidenum">
              <a:rPr lang="en-US" smtClean="0"/>
              <a:t>19</a:t>
            </a:fld>
            <a:endParaRPr lang="en-US" dirty="0"/>
          </a:p>
        </p:txBody>
      </p:sp>
    </p:spTree>
    <p:extLst>
      <p:ext uri="{BB962C8B-B14F-4D97-AF65-F5344CB8AC3E}">
        <p14:creationId xmlns:p14="http://schemas.microsoft.com/office/powerpoint/2010/main" val="29696851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4957A7B8-EAD2-9846-9761-91C91B5D58B6}" type="slidenum">
              <a:rPr lang="en-US" smtClean="0"/>
              <a:t>2</a:t>
            </a:fld>
            <a:endParaRPr lang="en-US" dirty="0"/>
          </a:p>
        </p:txBody>
      </p:sp>
    </p:spTree>
    <p:extLst>
      <p:ext uri="{BB962C8B-B14F-4D97-AF65-F5344CB8AC3E}">
        <p14:creationId xmlns:p14="http://schemas.microsoft.com/office/powerpoint/2010/main" val="39167218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4957A7B8-EAD2-9846-9761-91C91B5D58B6}" type="slidenum">
              <a:rPr lang="en-US" smtClean="0"/>
              <a:t>3</a:t>
            </a:fld>
            <a:endParaRPr lang="en-US" dirty="0"/>
          </a:p>
        </p:txBody>
      </p:sp>
    </p:spTree>
    <p:extLst>
      <p:ext uri="{BB962C8B-B14F-4D97-AF65-F5344CB8AC3E}">
        <p14:creationId xmlns:p14="http://schemas.microsoft.com/office/powerpoint/2010/main" val="13182870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4957A7B8-EAD2-9846-9761-91C91B5D58B6}" type="slidenum">
              <a:rPr lang="en-US" smtClean="0"/>
              <a:t>4</a:t>
            </a:fld>
            <a:endParaRPr lang="en-US" dirty="0"/>
          </a:p>
        </p:txBody>
      </p:sp>
    </p:spTree>
    <p:extLst>
      <p:ext uri="{BB962C8B-B14F-4D97-AF65-F5344CB8AC3E}">
        <p14:creationId xmlns:p14="http://schemas.microsoft.com/office/powerpoint/2010/main" val="279469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4957A7B8-EAD2-9846-9761-91C91B5D58B6}" type="slidenum">
              <a:rPr lang="en-US" smtClean="0"/>
              <a:t>5</a:t>
            </a:fld>
            <a:endParaRPr lang="en-US" dirty="0"/>
          </a:p>
        </p:txBody>
      </p:sp>
    </p:spTree>
    <p:extLst>
      <p:ext uri="{BB962C8B-B14F-4D97-AF65-F5344CB8AC3E}">
        <p14:creationId xmlns:p14="http://schemas.microsoft.com/office/powerpoint/2010/main" val="5203459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4957A7B8-EAD2-9846-9761-91C91B5D58B6}" type="slidenum">
              <a:rPr lang="en-US" smtClean="0"/>
              <a:t>6</a:t>
            </a:fld>
            <a:endParaRPr lang="en-US" dirty="0"/>
          </a:p>
        </p:txBody>
      </p:sp>
    </p:spTree>
    <p:extLst>
      <p:ext uri="{BB962C8B-B14F-4D97-AF65-F5344CB8AC3E}">
        <p14:creationId xmlns:p14="http://schemas.microsoft.com/office/powerpoint/2010/main" val="38584691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4957A7B8-EAD2-9846-9761-91C91B5D58B6}" type="slidenum">
              <a:rPr lang="en-US" smtClean="0"/>
              <a:t>7</a:t>
            </a:fld>
            <a:endParaRPr lang="en-US" dirty="0"/>
          </a:p>
        </p:txBody>
      </p:sp>
    </p:spTree>
    <p:extLst>
      <p:ext uri="{BB962C8B-B14F-4D97-AF65-F5344CB8AC3E}">
        <p14:creationId xmlns:p14="http://schemas.microsoft.com/office/powerpoint/2010/main" val="30905518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4957A7B8-EAD2-9846-9761-91C91B5D58B6}" type="slidenum">
              <a:rPr lang="en-US" smtClean="0"/>
              <a:t>8</a:t>
            </a:fld>
            <a:endParaRPr lang="en-US" dirty="0"/>
          </a:p>
        </p:txBody>
      </p:sp>
    </p:spTree>
    <p:extLst>
      <p:ext uri="{BB962C8B-B14F-4D97-AF65-F5344CB8AC3E}">
        <p14:creationId xmlns:p14="http://schemas.microsoft.com/office/powerpoint/2010/main" val="5771873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4957A7B8-EAD2-9846-9761-91C91B5D58B6}" type="slidenum">
              <a:rPr lang="en-US" smtClean="0"/>
              <a:t>9</a:t>
            </a:fld>
            <a:endParaRPr lang="en-US" dirty="0"/>
          </a:p>
        </p:txBody>
      </p:sp>
    </p:spTree>
    <p:extLst>
      <p:ext uri="{BB962C8B-B14F-4D97-AF65-F5344CB8AC3E}">
        <p14:creationId xmlns:p14="http://schemas.microsoft.com/office/powerpoint/2010/main" val="31499910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6.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jp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2.xml"/><Relationship Id="rId1" Type="http://schemas.openxmlformats.org/officeDocument/2006/relationships/vmlDrawing" Target="../drawings/vmlDrawing2.vml"/><Relationship Id="rId5" Type="http://schemas.openxmlformats.org/officeDocument/2006/relationships/image" Target="../media/image21.gif"/><Relationship Id="rId4" Type="http://schemas.openxmlformats.org/officeDocument/2006/relationships/oleObject" Target="../embeddings/oleObject2.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xml"/><Relationship Id="rId1" Type="http://schemas.openxmlformats.org/officeDocument/2006/relationships/vmlDrawing" Target="../drawings/vmlDrawing3.vml"/><Relationship Id="rId5" Type="http://schemas.openxmlformats.org/officeDocument/2006/relationships/image" Target="../media/image20.emf"/><Relationship Id="rId4" Type="http://schemas.openxmlformats.org/officeDocument/2006/relationships/oleObject" Target="../embeddings/oleObject3.bin"/></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xml"/><Relationship Id="rId1" Type="http://schemas.openxmlformats.org/officeDocument/2006/relationships/vmlDrawing" Target="../drawings/vmlDrawing4.vml"/><Relationship Id="rId5" Type="http://schemas.openxmlformats.org/officeDocument/2006/relationships/image" Target="../media/image20.emf"/><Relationship Id="rId4" Type="http://schemas.openxmlformats.org/officeDocument/2006/relationships/oleObject" Target="../embeddings/oleObject4.bin"/></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xml"/><Relationship Id="rId1" Type="http://schemas.openxmlformats.org/officeDocument/2006/relationships/vmlDrawing" Target="../drawings/vmlDrawing5.vml"/><Relationship Id="rId5" Type="http://schemas.openxmlformats.org/officeDocument/2006/relationships/image" Target="../media/image20.emf"/><Relationship Id="rId4" Type="http://schemas.openxmlformats.org/officeDocument/2006/relationships/oleObject" Target="../embeddings/oleObject5.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xml"/><Relationship Id="rId1" Type="http://schemas.openxmlformats.org/officeDocument/2006/relationships/vmlDrawing" Target="../drawings/vmlDrawing6.vml"/><Relationship Id="rId5" Type="http://schemas.openxmlformats.org/officeDocument/2006/relationships/image" Target="../media/image20.emf"/><Relationship Id="rId4" Type="http://schemas.openxmlformats.org/officeDocument/2006/relationships/oleObject" Target="../embeddings/oleObject6.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7.xml"/><Relationship Id="rId1" Type="http://schemas.openxmlformats.org/officeDocument/2006/relationships/vmlDrawing" Target="../drawings/vmlDrawing7.vml"/><Relationship Id="rId5" Type="http://schemas.openxmlformats.org/officeDocument/2006/relationships/image" Target="../media/image20.emf"/><Relationship Id="rId4" Type="http://schemas.openxmlformats.org/officeDocument/2006/relationships/oleObject" Target="../embeddings/oleObject7.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8.xml"/><Relationship Id="rId1" Type="http://schemas.openxmlformats.org/officeDocument/2006/relationships/vmlDrawing" Target="../drawings/vmlDrawing8.vml"/><Relationship Id="rId5" Type="http://schemas.openxmlformats.org/officeDocument/2006/relationships/image" Target="../media/image20.emf"/><Relationship Id="rId4" Type="http://schemas.openxmlformats.org/officeDocument/2006/relationships/oleObject" Target="../embeddings/oleObject8.bin"/></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8.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9.xml"/><Relationship Id="rId1" Type="http://schemas.openxmlformats.org/officeDocument/2006/relationships/vmlDrawing" Target="../drawings/vmlDrawing9.vml"/><Relationship Id="rId5" Type="http://schemas.openxmlformats.org/officeDocument/2006/relationships/image" Target="../media/image20.emf"/><Relationship Id="rId4" Type="http://schemas.openxmlformats.org/officeDocument/2006/relationships/oleObject" Target="../embeddings/oleObject9.bin"/></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10.xml"/><Relationship Id="rId1" Type="http://schemas.openxmlformats.org/officeDocument/2006/relationships/vmlDrawing" Target="../drawings/vmlDrawing10.vml"/><Relationship Id="rId5" Type="http://schemas.openxmlformats.org/officeDocument/2006/relationships/image" Target="../media/image20.emf"/><Relationship Id="rId4" Type="http://schemas.openxmlformats.org/officeDocument/2006/relationships/oleObject" Target="../embeddings/oleObject10.bin"/></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pic>
        <p:nvPicPr>
          <p:cNvPr id="6" name="Picture 5" title="plus icon"/>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686270" y="5512615"/>
            <a:ext cx="964026" cy="964028"/>
          </a:xfrm>
          <a:prstGeom prst="rect">
            <a:avLst/>
          </a:prstGeom>
        </p:spPr>
      </p:pic>
      <p:sp>
        <p:nvSpPr>
          <p:cNvPr id="2" name="Title 1"/>
          <p:cNvSpPr>
            <a:spLocks noGrp="1"/>
          </p:cNvSpPr>
          <p:nvPr>
            <p:ph type="title"/>
          </p:nvPr>
        </p:nvSpPr>
        <p:spPr>
          <a:xfrm>
            <a:off x="474828" y="1402939"/>
            <a:ext cx="8286174" cy="3622520"/>
          </a:xfrm>
        </p:spPr>
        <p:txBody>
          <a:bodyPr anchor="t">
            <a:noAutofit/>
          </a:bodyPr>
          <a:lstStyle>
            <a:lvl1pPr>
              <a:defRPr sz="8000"/>
            </a:lvl1pPr>
          </a:lstStyle>
          <a:p>
            <a:r>
              <a:rPr lang="en-GB" dirty="0"/>
              <a:t>Click to edit Master title style</a:t>
            </a:r>
            <a:endParaRPr lang="en-US" dirty="0"/>
          </a:p>
        </p:txBody>
      </p:sp>
      <p:sp>
        <p:nvSpPr>
          <p:cNvPr id="20" name="Content Placeholder 19"/>
          <p:cNvSpPr>
            <a:spLocks noGrp="1"/>
          </p:cNvSpPr>
          <p:nvPr>
            <p:ph sz="quarter" idx="10" hasCustomPrompt="1"/>
          </p:nvPr>
        </p:nvSpPr>
        <p:spPr>
          <a:xfrm>
            <a:off x="457200" y="5025463"/>
            <a:ext cx="6812020" cy="959925"/>
          </a:xfrm>
        </p:spPr>
        <p:txBody>
          <a:bodyPr anchor="b">
            <a:noAutofit/>
          </a:bodyPr>
          <a:lstStyle>
            <a:lvl1pPr marL="0" indent="0">
              <a:buFontTx/>
              <a:buNone/>
              <a:defRPr sz="2800">
                <a:solidFill>
                  <a:srgbClr val="00ADC6"/>
                </a:solidFill>
              </a:defRPr>
            </a:lvl1pPr>
          </a:lstStyle>
          <a:p>
            <a:pPr lvl="0"/>
            <a:r>
              <a:rPr lang="en-US" dirty="0"/>
              <a:t>Sub heading</a:t>
            </a:r>
          </a:p>
        </p:txBody>
      </p:sp>
      <p:sp>
        <p:nvSpPr>
          <p:cNvPr id="21" name="Rectangle 20"/>
          <p:cNvSpPr/>
          <p:nvPr userDrawn="1"/>
        </p:nvSpPr>
        <p:spPr>
          <a:xfrm>
            <a:off x="457200" y="6459745"/>
            <a:ext cx="1819905" cy="240871"/>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p>
        </p:txBody>
      </p:sp>
      <p:sp>
        <p:nvSpPr>
          <p:cNvPr id="7" name="Content Placeholder 19"/>
          <p:cNvSpPr>
            <a:spLocks noGrp="1"/>
          </p:cNvSpPr>
          <p:nvPr>
            <p:ph sz="quarter" idx="11" hasCustomPrompt="1"/>
          </p:nvPr>
        </p:nvSpPr>
        <p:spPr>
          <a:xfrm>
            <a:off x="457202" y="5985387"/>
            <a:ext cx="4359965" cy="361031"/>
          </a:xfrm>
        </p:spPr>
        <p:txBody>
          <a:bodyPr anchor="b">
            <a:noAutofit/>
          </a:bodyPr>
          <a:lstStyle>
            <a:lvl1pPr marL="0" indent="0">
              <a:buFontTx/>
              <a:buNone/>
              <a:defRPr sz="1600">
                <a:solidFill>
                  <a:srgbClr val="00ADC6"/>
                </a:solidFill>
              </a:defRPr>
            </a:lvl1pPr>
          </a:lstStyle>
          <a:p>
            <a:pPr lvl="0"/>
            <a:r>
              <a:rPr lang="en-US" dirty="0"/>
              <a:t>Insert date</a:t>
            </a:r>
          </a:p>
        </p:txBody>
      </p:sp>
    </p:spTree>
    <p:extLst>
      <p:ext uri="{BB962C8B-B14F-4D97-AF65-F5344CB8AC3E}">
        <p14:creationId xmlns:p14="http://schemas.microsoft.com/office/powerpoint/2010/main" val="2333385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4" name="Picture 3" title="black and white image close-up image of female and a baby"/>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Content Placeholder 19"/>
          <p:cNvSpPr>
            <a:spLocks noGrp="1"/>
          </p:cNvSpPr>
          <p:nvPr>
            <p:ph sz="quarter" idx="11" hasCustomPrompt="1"/>
          </p:nvPr>
        </p:nvSpPr>
        <p:spPr>
          <a:xfrm>
            <a:off x="5171102" y="3407833"/>
            <a:ext cx="3535738" cy="566723"/>
          </a:xfrm>
        </p:spPr>
        <p:txBody>
          <a:bodyPr anchor="b">
            <a:normAutofit/>
          </a:bodyPr>
          <a:lstStyle>
            <a:lvl1pPr marL="0" indent="0">
              <a:buFontTx/>
              <a:buNone/>
              <a:defRPr sz="2800">
                <a:solidFill>
                  <a:schemeClr val="accent1"/>
                </a:solidFill>
              </a:defRPr>
            </a:lvl1pPr>
          </a:lstStyle>
          <a:p>
            <a:pPr lvl="0"/>
            <a:r>
              <a:rPr lang="en-US" dirty="0"/>
              <a:t>Sub heading</a:t>
            </a:r>
          </a:p>
        </p:txBody>
      </p:sp>
      <p:sp>
        <p:nvSpPr>
          <p:cNvPr id="7" name="Content Placeholder 19"/>
          <p:cNvSpPr>
            <a:spLocks noGrp="1"/>
          </p:cNvSpPr>
          <p:nvPr>
            <p:ph sz="quarter" idx="12" hasCustomPrompt="1"/>
          </p:nvPr>
        </p:nvSpPr>
        <p:spPr>
          <a:xfrm>
            <a:off x="5171103" y="3974555"/>
            <a:ext cx="3383340" cy="329507"/>
          </a:xfrm>
        </p:spPr>
        <p:txBody>
          <a:bodyPr anchor="b">
            <a:noAutofit/>
          </a:bodyPr>
          <a:lstStyle>
            <a:lvl1pPr marL="0" indent="0">
              <a:buFontTx/>
              <a:buNone/>
              <a:defRPr sz="1600">
                <a:solidFill>
                  <a:srgbClr val="00ADC6"/>
                </a:solidFill>
              </a:defRPr>
            </a:lvl1pPr>
          </a:lstStyle>
          <a:p>
            <a:pPr lvl="0"/>
            <a:r>
              <a:rPr lang="en-US" dirty="0"/>
              <a:t>Insert date</a:t>
            </a:r>
          </a:p>
        </p:txBody>
      </p:sp>
      <p:sp>
        <p:nvSpPr>
          <p:cNvPr id="9" name="Title 1"/>
          <p:cNvSpPr>
            <a:spLocks noGrp="1"/>
          </p:cNvSpPr>
          <p:nvPr>
            <p:ph type="title"/>
          </p:nvPr>
        </p:nvSpPr>
        <p:spPr>
          <a:xfrm>
            <a:off x="5171102" y="1247095"/>
            <a:ext cx="3535738" cy="2160734"/>
          </a:xfrm>
        </p:spPr>
        <p:txBody>
          <a:bodyPr anchor="t">
            <a:noAutofit/>
          </a:bodyPr>
          <a:lstStyle>
            <a:lvl1pPr>
              <a:defRPr sz="4800"/>
            </a:lvl1pPr>
          </a:lstStyle>
          <a:p>
            <a:r>
              <a:rPr lang="en-GB" dirty="0"/>
              <a:t>Click to edit Master title style</a:t>
            </a:r>
            <a:endParaRPr lang="en-US" dirty="0"/>
          </a:p>
        </p:txBody>
      </p:sp>
      <p:pic>
        <p:nvPicPr>
          <p:cNvPr id="10" name="Picture 9">
            <a:extLst>
              <a:ext uri="{FF2B5EF4-FFF2-40B4-BE49-F238E27FC236}">
                <a16:creationId xmlns:a16="http://schemas.microsoft.com/office/drawing/2014/main" id="{B5B95CA8-24FE-46B0-89B2-ED1CAD963A13}"/>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7876656" y="194922"/>
            <a:ext cx="1059180" cy="428625"/>
          </a:xfrm>
          <a:prstGeom prst="rect">
            <a:avLst/>
          </a:prstGeom>
        </p:spPr>
      </p:pic>
    </p:spTree>
    <p:extLst>
      <p:ext uri="{BB962C8B-B14F-4D97-AF65-F5344CB8AC3E}">
        <p14:creationId xmlns:p14="http://schemas.microsoft.com/office/powerpoint/2010/main" val="3376156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4" name="Rectangle 3"/>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7" name="Picture 6" descr="Untitled-2.png"/>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7720912" y="5487584"/>
            <a:ext cx="918569" cy="1003622"/>
          </a:xfrm>
          <a:prstGeom prst="rect">
            <a:avLst/>
          </a:prstGeom>
        </p:spPr>
      </p:pic>
      <p:sp>
        <p:nvSpPr>
          <p:cNvPr id="8" name="Content Placeholder 19"/>
          <p:cNvSpPr>
            <a:spLocks noGrp="1"/>
          </p:cNvSpPr>
          <p:nvPr>
            <p:ph sz="quarter" idx="10" hasCustomPrompt="1"/>
          </p:nvPr>
        </p:nvSpPr>
        <p:spPr>
          <a:xfrm>
            <a:off x="609600" y="4413340"/>
            <a:ext cx="6812020" cy="514019"/>
          </a:xfrm>
        </p:spPr>
        <p:txBody>
          <a:bodyPr>
            <a:normAutofit/>
          </a:bodyPr>
          <a:lstStyle>
            <a:lvl1pPr marL="0" indent="0">
              <a:buFontTx/>
              <a:buNone/>
              <a:defRPr sz="1800">
                <a:solidFill>
                  <a:schemeClr val="bg1"/>
                </a:solidFill>
              </a:defRPr>
            </a:lvl1pPr>
          </a:lstStyle>
          <a:p>
            <a:pPr lvl="0"/>
            <a:r>
              <a:rPr lang="en-US" dirty="0"/>
              <a:t>Name Surname</a:t>
            </a:r>
          </a:p>
        </p:txBody>
      </p:sp>
      <p:sp>
        <p:nvSpPr>
          <p:cNvPr id="12" name="Content Placeholder 19"/>
          <p:cNvSpPr>
            <a:spLocks noGrp="1"/>
          </p:cNvSpPr>
          <p:nvPr>
            <p:ph sz="quarter" idx="11" hasCustomPrompt="1"/>
          </p:nvPr>
        </p:nvSpPr>
        <p:spPr>
          <a:xfrm>
            <a:off x="609600" y="1837999"/>
            <a:ext cx="7111312" cy="2446873"/>
          </a:xfrm>
        </p:spPr>
        <p:txBody>
          <a:bodyPr>
            <a:normAutofit/>
          </a:bodyPr>
          <a:lstStyle>
            <a:lvl1pPr marL="0" indent="0">
              <a:buFontTx/>
              <a:buNone/>
              <a:defRPr sz="3600">
                <a:solidFill>
                  <a:schemeClr val="bg1"/>
                </a:solidFill>
                <a:latin typeface="Arial"/>
                <a:cs typeface="Arial"/>
              </a:defRPr>
            </a:lvl1pPr>
          </a:lstStyle>
          <a:p>
            <a:r>
              <a:rPr lang="en-GB" sz="3600" b="0" dirty="0">
                <a:solidFill>
                  <a:schemeClr val="bg1"/>
                </a:solidFill>
                <a:latin typeface="+mn-lt"/>
                <a:cs typeface="Arial"/>
              </a:rPr>
              <a:t>“You can use this slide to pull out a quote. Use point size 36.”</a:t>
            </a:r>
            <a:endParaRPr lang="en-US" sz="3600" b="0" dirty="0">
              <a:solidFill>
                <a:schemeClr val="bg1"/>
              </a:solidFill>
            </a:endParaRPr>
          </a:p>
        </p:txBody>
      </p:sp>
      <p:pic>
        <p:nvPicPr>
          <p:cNvPr id="9" name="Picture 8">
            <a:extLst>
              <a:ext uri="{FF2B5EF4-FFF2-40B4-BE49-F238E27FC236}">
                <a16:creationId xmlns:a16="http://schemas.microsoft.com/office/drawing/2014/main" id="{C2FAD162-C556-4C99-AB8D-0F9421AA2BC7}"/>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7928610" y="152481"/>
            <a:ext cx="1059180" cy="428625"/>
          </a:xfrm>
          <a:prstGeom prst="rect">
            <a:avLst/>
          </a:prstGeom>
        </p:spPr>
      </p:pic>
    </p:spTree>
    <p:extLst>
      <p:ext uri="{BB962C8B-B14F-4D97-AF65-F5344CB8AC3E}">
        <p14:creationId xmlns:p14="http://schemas.microsoft.com/office/powerpoint/2010/main" val="3579552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Section Header 1">
    <p:spTree>
      <p:nvGrpSpPr>
        <p:cNvPr id="1" name=""/>
        <p:cNvGrpSpPr/>
        <p:nvPr/>
      </p:nvGrpSpPr>
      <p:grpSpPr>
        <a:xfrm>
          <a:off x="0" y="0"/>
          <a:ext cx="0" cy="0"/>
          <a:chOff x="0" y="0"/>
          <a:chExt cx="0" cy="0"/>
        </a:xfrm>
      </p:grpSpPr>
      <p:pic>
        <p:nvPicPr>
          <p:cNvPr id="9" name="Picture 8" title="black and white image close-up image of male"/>
          <p:cNvPicPr>
            <a:picLocks noChangeAspect="1"/>
          </p:cNvPicPr>
          <p:nvPr userDrawn="1"/>
        </p:nvPicPr>
        <p:blipFill>
          <a:blip r:embed="rId2"/>
          <a:stretch>
            <a:fillRect/>
          </a:stretch>
        </p:blipFill>
        <p:spPr>
          <a:xfrm>
            <a:off x="0" y="0"/>
            <a:ext cx="9144000" cy="6858000"/>
          </a:xfrm>
          <a:prstGeom prst="rect">
            <a:avLst/>
          </a:prstGeom>
        </p:spPr>
      </p:pic>
      <p:sp>
        <p:nvSpPr>
          <p:cNvPr id="6" name="Title 1"/>
          <p:cNvSpPr>
            <a:spLocks noGrp="1"/>
          </p:cNvSpPr>
          <p:nvPr>
            <p:ph type="title"/>
          </p:nvPr>
        </p:nvSpPr>
        <p:spPr>
          <a:xfrm>
            <a:off x="457202" y="1692260"/>
            <a:ext cx="3535738" cy="2160734"/>
          </a:xfrm>
        </p:spPr>
        <p:txBody>
          <a:bodyPr anchor="t">
            <a:noAutofit/>
          </a:bodyPr>
          <a:lstStyle>
            <a:lvl1pPr>
              <a:defRPr sz="4800"/>
            </a:lvl1pPr>
          </a:lstStyle>
          <a:p>
            <a:r>
              <a:rPr lang="en-GB" dirty="0"/>
              <a:t>Click to edit Master title style</a:t>
            </a:r>
            <a:endParaRPr lang="en-US" dirty="0"/>
          </a:p>
        </p:txBody>
      </p:sp>
      <p:pic>
        <p:nvPicPr>
          <p:cNvPr id="5" name="Picture 4">
            <a:extLst>
              <a:ext uri="{FF2B5EF4-FFF2-40B4-BE49-F238E27FC236}">
                <a16:creationId xmlns:a16="http://schemas.microsoft.com/office/drawing/2014/main" id="{F2728392-0671-476A-93B6-A372F93863EA}"/>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7845482" y="222105"/>
            <a:ext cx="1059180" cy="428625"/>
          </a:xfrm>
          <a:prstGeom prst="rect">
            <a:avLst/>
          </a:prstGeom>
        </p:spPr>
      </p:pic>
    </p:spTree>
    <p:extLst>
      <p:ext uri="{BB962C8B-B14F-4D97-AF65-F5344CB8AC3E}">
        <p14:creationId xmlns:p14="http://schemas.microsoft.com/office/powerpoint/2010/main" val="32328948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2" name="Picture 1" title="black and white image close-up image of a young boy"/>
          <p:cNvPicPr>
            <a:picLocks noChangeAspect="1"/>
          </p:cNvPicPr>
          <p:nvPr userDrawn="1"/>
        </p:nvPicPr>
        <p:blipFill>
          <a:blip r:embed="rId2"/>
          <a:stretch>
            <a:fillRect/>
          </a:stretch>
        </p:blipFill>
        <p:spPr>
          <a:xfrm>
            <a:off x="0" y="0"/>
            <a:ext cx="9144000" cy="6858000"/>
          </a:xfrm>
          <a:prstGeom prst="rect">
            <a:avLst/>
          </a:prstGeom>
        </p:spPr>
      </p:pic>
      <p:sp>
        <p:nvSpPr>
          <p:cNvPr id="5" name="Title 1"/>
          <p:cNvSpPr>
            <a:spLocks noGrp="1"/>
          </p:cNvSpPr>
          <p:nvPr>
            <p:ph type="title"/>
          </p:nvPr>
        </p:nvSpPr>
        <p:spPr>
          <a:xfrm>
            <a:off x="5230366" y="1692260"/>
            <a:ext cx="3535738" cy="2160734"/>
          </a:xfrm>
        </p:spPr>
        <p:txBody>
          <a:bodyPr anchor="t">
            <a:noAutofit/>
          </a:bodyPr>
          <a:lstStyle>
            <a:lvl1pPr>
              <a:defRPr sz="4800"/>
            </a:lvl1pPr>
          </a:lstStyle>
          <a:p>
            <a:r>
              <a:rPr lang="en-GB" dirty="0"/>
              <a:t>Click to edit Master title style</a:t>
            </a:r>
            <a:endParaRPr lang="en-US" dirty="0"/>
          </a:p>
        </p:txBody>
      </p:sp>
      <p:pic>
        <p:nvPicPr>
          <p:cNvPr id="6" name="Picture 5">
            <a:extLst>
              <a:ext uri="{FF2B5EF4-FFF2-40B4-BE49-F238E27FC236}">
                <a16:creationId xmlns:a16="http://schemas.microsoft.com/office/drawing/2014/main" id="{F9E565B1-4CF6-4318-982A-4959EFACCE29}"/>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7835092" y="203193"/>
            <a:ext cx="1059180" cy="428625"/>
          </a:xfrm>
          <a:prstGeom prst="rect">
            <a:avLst/>
          </a:prstGeom>
        </p:spPr>
      </p:pic>
    </p:spTree>
    <p:extLst>
      <p:ext uri="{BB962C8B-B14F-4D97-AF65-F5344CB8AC3E}">
        <p14:creationId xmlns:p14="http://schemas.microsoft.com/office/powerpoint/2010/main" val="38514199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5">
    <p:spTree>
      <p:nvGrpSpPr>
        <p:cNvPr id="1" name=""/>
        <p:cNvGrpSpPr/>
        <p:nvPr/>
      </p:nvGrpSpPr>
      <p:grpSpPr>
        <a:xfrm>
          <a:off x="0" y="0"/>
          <a:ext cx="0" cy="0"/>
          <a:chOff x="0" y="0"/>
          <a:chExt cx="0" cy="0"/>
        </a:xfrm>
      </p:grpSpPr>
      <p:pic>
        <p:nvPicPr>
          <p:cNvPr id="9" name="Picture 8" title="black and white image close-up image of male"/>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1"/>
          <p:cNvSpPr>
            <a:spLocks noGrp="1"/>
          </p:cNvSpPr>
          <p:nvPr>
            <p:ph type="title"/>
          </p:nvPr>
        </p:nvSpPr>
        <p:spPr>
          <a:xfrm>
            <a:off x="457202" y="1692260"/>
            <a:ext cx="3535738" cy="2160734"/>
          </a:xfrm>
        </p:spPr>
        <p:txBody>
          <a:bodyPr anchor="t">
            <a:noAutofit/>
          </a:bodyPr>
          <a:lstStyle>
            <a:lvl1pPr>
              <a:defRPr sz="4800"/>
            </a:lvl1pPr>
          </a:lstStyle>
          <a:p>
            <a:r>
              <a:rPr lang="en-GB" dirty="0"/>
              <a:t>Click to edit Master title style</a:t>
            </a:r>
            <a:endParaRPr lang="en-US" dirty="0"/>
          </a:p>
        </p:txBody>
      </p:sp>
      <p:pic>
        <p:nvPicPr>
          <p:cNvPr id="5" name="Picture 4">
            <a:extLst>
              <a:ext uri="{FF2B5EF4-FFF2-40B4-BE49-F238E27FC236}">
                <a16:creationId xmlns:a16="http://schemas.microsoft.com/office/drawing/2014/main" id="{F4551956-F07A-40F4-9C15-5CD8AF8F40C1}"/>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8001346" y="201324"/>
            <a:ext cx="1059180" cy="428625"/>
          </a:xfrm>
          <a:prstGeom prst="rect">
            <a:avLst/>
          </a:prstGeom>
        </p:spPr>
      </p:pic>
    </p:spTree>
    <p:extLst>
      <p:ext uri="{BB962C8B-B14F-4D97-AF65-F5344CB8AC3E}">
        <p14:creationId xmlns:p14="http://schemas.microsoft.com/office/powerpoint/2010/main" val="25729974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Header 6">
    <p:spTree>
      <p:nvGrpSpPr>
        <p:cNvPr id="1" name=""/>
        <p:cNvGrpSpPr/>
        <p:nvPr/>
      </p:nvGrpSpPr>
      <p:grpSpPr>
        <a:xfrm>
          <a:off x="0" y="0"/>
          <a:ext cx="0" cy="0"/>
          <a:chOff x="0" y="0"/>
          <a:chExt cx="0" cy="0"/>
        </a:xfrm>
      </p:grpSpPr>
      <p:pic>
        <p:nvPicPr>
          <p:cNvPr id="4" name="Picture 3" title="black and white image close-up image of a young girl"/>
          <p:cNvPicPr>
            <a:picLocks noChangeAspect="1"/>
          </p:cNvPicPr>
          <p:nvPr userDrawn="1"/>
        </p:nvPicPr>
        <p:blipFill>
          <a:blip r:embed="rId2"/>
          <a:stretch>
            <a:fillRect/>
          </a:stretch>
        </p:blipFill>
        <p:spPr>
          <a:xfrm>
            <a:off x="0" y="0"/>
            <a:ext cx="9144000" cy="6858000"/>
          </a:xfrm>
          <a:prstGeom prst="rect">
            <a:avLst/>
          </a:prstGeom>
        </p:spPr>
      </p:pic>
      <p:sp>
        <p:nvSpPr>
          <p:cNvPr id="7" name="Title 1"/>
          <p:cNvSpPr>
            <a:spLocks noGrp="1"/>
          </p:cNvSpPr>
          <p:nvPr>
            <p:ph type="title"/>
          </p:nvPr>
        </p:nvSpPr>
        <p:spPr>
          <a:xfrm>
            <a:off x="5230366" y="1692260"/>
            <a:ext cx="3535738" cy="2160734"/>
          </a:xfrm>
        </p:spPr>
        <p:txBody>
          <a:bodyPr anchor="t">
            <a:noAutofit/>
          </a:bodyPr>
          <a:lstStyle>
            <a:lvl1pPr>
              <a:defRPr sz="4800"/>
            </a:lvl1pPr>
          </a:lstStyle>
          <a:p>
            <a:r>
              <a:rPr lang="en-GB" dirty="0"/>
              <a:t>Click to edit Master title style</a:t>
            </a:r>
            <a:endParaRPr lang="en-US" dirty="0"/>
          </a:p>
        </p:txBody>
      </p:sp>
      <p:pic>
        <p:nvPicPr>
          <p:cNvPr id="5" name="Picture 4" title="NHS logo"/>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078766" y="279908"/>
            <a:ext cx="816864" cy="509016"/>
          </a:xfrm>
          <a:prstGeom prst="rect">
            <a:avLst/>
          </a:prstGeom>
        </p:spPr>
      </p:pic>
    </p:spTree>
    <p:extLst>
      <p:ext uri="{BB962C8B-B14F-4D97-AF65-F5344CB8AC3E}">
        <p14:creationId xmlns:p14="http://schemas.microsoft.com/office/powerpoint/2010/main" val="2960076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Slide Number Placeholder 2"/>
          <p:cNvSpPr>
            <a:spLocks noGrp="1"/>
          </p:cNvSpPr>
          <p:nvPr>
            <p:ph type="sldNum" sz="quarter" idx="10"/>
          </p:nvPr>
        </p:nvSpPr>
        <p:spPr>
          <a:xfrm>
            <a:off x="7010400" y="6470599"/>
            <a:ext cx="2133600" cy="365125"/>
          </a:xfrm>
        </p:spPr>
        <p:txBody>
          <a:bodyPr/>
          <a:lstStyle/>
          <a:p>
            <a:fld id="{902D5018-2030-2046-84FC-87E41EA86E42}" type="slidenum">
              <a:rPr lang="en-US" smtClean="0"/>
              <a:pPr/>
              <a:t>‹#›</a:t>
            </a:fld>
            <a:endParaRPr lang="en-US" dirty="0"/>
          </a:p>
        </p:txBody>
      </p:sp>
      <p:sp>
        <p:nvSpPr>
          <p:cNvPr id="6" name="Title 1"/>
          <p:cNvSpPr>
            <a:spLocks noGrp="1"/>
          </p:cNvSpPr>
          <p:nvPr>
            <p:ph type="title"/>
          </p:nvPr>
        </p:nvSpPr>
        <p:spPr>
          <a:xfrm>
            <a:off x="457203" y="749916"/>
            <a:ext cx="7356815" cy="667725"/>
          </a:xfrm>
        </p:spPr>
        <p:txBody>
          <a:bodyPr/>
          <a:lstStyle/>
          <a:p>
            <a:r>
              <a:rPr lang="en-GB"/>
              <a:t>Click to edit Master title style</a:t>
            </a:r>
            <a:endParaRPr lang="en-US"/>
          </a:p>
        </p:txBody>
      </p:sp>
    </p:spTree>
    <p:extLst>
      <p:ext uri="{BB962C8B-B14F-4D97-AF65-F5344CB8AC3E}">
        <p14:creationId xmlns:p14="http://schemas.microsoft.com/office/powerpoint/2010/main" val="15771806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no arrow)">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Slide Number Placeholder 2"/>
          <p:cNvSpPr>
            <a:spLocks noGrp="1"/>
          </p:cNvSpPr>
          <p:nvPr>
            <p:ph type="sldNum" sz="quarter" idx="10"/>
          </p:nvPr>
        </p:nvSpPr>
        <p:spPr>
          <a:xfrm>
            <a:off x="6956879" y="6511620"/>
            <a:ext cx="2133600" cy="365125"/>
          </a:xfrm>
        </p:spPr>
        <p:txBody>
          <a:bodyPr/>
          <a:lstStyle/>
          <a:p>
            <a:fld id="{902D5018-2030-2046-84FC-87E41EA86E42}" type="slidenum">
              <a:rPr lang="en-US" smtClean="0"/>
              <a:pPr/>
              <a:t>‹#›</a:t>
            </a:fld>
            <a:endParaRPr lang="en-US" dirty="0"/>
          </a:p>
        </p:txBody>
      </p:sp>
      <p:sp>
        <p:nvSpPr>
          <p:cNvPr id="4" name="Content Placeholder 2"/>
          <p:cNvSpPr>
            <a:spLocks noGrp="1"/>
          </p:cNvSpPr>
          <p:nvPr>
            <p:ph idx="1"/>
          </p:nvPr>
        </p:nvSpPr>
        <p:spPr>
          <a:xfrm>
            <a:off x="457202" y="1680295"/>
            <a:ext cx="7841707" cy="395073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79936163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Title Slide">
    <p:spTree>
      <p:nvGrpSpPr>
        <p:cNvPr id="1" name=""/>
        <p:cNvGrpSpPr/>
        <p:nvPr/>
      </p:nvGrpSpPr>
      <p:grpSpPr>
        <a:xfrm>
          <a:off x="0" y="0"/>
          <a:ext cx="0" cy="0"/>
          <a:chOff x="0" y="0"/>
          <a:chExt cx="0" cy="0"/>
        </a:xfrm>
      </p:grpSpPr>
      <p:sp>
        <p:nvSpPr>
          <p:cNvPr id="7" name="Title 9"/>
          <p:cNvSpPr>
            <a:spLocks noGrp="1"/>
          </p:cNvSpPr>
          <p:nvPr>
            <p:ph type="title" hasCustomPrompt="1"/>
          </p:nvPr>
        </p:nvSpPr>
        <p:spPr>
          <a:xfrm>
            <a:off x="449539" y="3660487"/>
            <a:ext cx="7886700" cy="689541"/>
          </a:xfrm>
          <a:prstGeom prst="rect">
            <a:avLst/>
          </a:prstGeom>
        </p:spPr>
        <p:txBody>
          <a:bodyPr/>
          <a:lstStyle>
            <a:lvl1pPr>
              <a:defRPr sz="3600" baseline="0">
                <a:solidFill>
                  <a:srgbClr val="005EB8"/>
                </a:solidFill>
                <a:latin typeface="Arial" panose="020B0604020202020204" pitchFamily="34" charset="0"/>
                <a:cs typeface="Arial" panose="020B0604020202020204" pitchFamily="34" charset="0"/>
              </a:defRPr>
            </a:lvl1pPr>
          </a:lstStyle>
          <a:p>
            <a:r>
              <a:rPr lang="en-US" dirty="0"/>
              <a:t>Presentation title</a:t>
            </a:r>
          </a:p>
        </p:txBody>
      </p:sp>
      <p:sp>
        <p:nvSpPr>
          <p:cNvPr id="11" name="Subtitle 2"/>
          <p:cNvSpPr>
            <a:spLocks noGrp="1"/>
          </p:cNvSpPr>
          <p:nvPr>
            <p:ph type="subTitle" idx="1" hasCustomPrompt="1"/>
          </p:nvPr>
        </p:nvSpPr>
        <p:spPr>
          <a:xfrm>
            <a:off x="449539" y="4364955"/>
            <a:ext cx="6858000" cy="473244"/>
          </a:xfrm>
          <a:prstGeom prst="rect">
            <a:avLst/>
          </a:prstGeom>
        </p:spPr>
        <p:txBody>
          <a:bodyPr/>
          <a:lstStyle>
            <a:lvl1pPr marL="0" indent="0" algn="l">
              <a:buNone/>
              <a:defRPr sz="1800" b="0" i="0" baseline="0">
                <a:solidFill>
                  <a:srgbClr val="005EB8"/>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a:t>
            </a:r>
          </a:p>
        </p:txBody>
      </p:sp>
      <p:pic>
        <p:nvPicPr>
          <p:cNvPr id="9" name="Picture 8" descr="A picture containing clipart&#10;&#10;Description generated with very high confidence">
            <a:extLst>
              <a:ext uri="{FF2B5EF4-FFF2-40B4-BE49-F238E27FC236}">
                <a16:creationId xmlns:a16="http://schemas.microsoft.com/office/drawing/2014/main" id="{97959884-1B4F-43C5-92F7-E44DF373C9BF}"/>
              </a:ext>
            </a:extLst>
          </p:cNvPr>
          <p:cNvPicPr>
            <a:picLocks noChangeAspect="1"/>
          </p:cNvPicPr>
          <p:nvPr userDrawn="1"/>
        </p:nvPicPr>
        <p:blipFill>
          <a:blip r:embed="rId2"/>
          <a:stretch>
            <a:fillRect/>
          </a:stretch>
        </p:blipFill>
        <p:spPr>
          <a:xfrm>
            <a:off x="7696159" y="293024"/>
            <a:ext cx="1080655" cy="436418"/>
          </a:xfrm>
          <a:prstGeom prst="rect">
            <a:avLst/>
          </a:prstGeom>
        </p:spPr>
      </p:pic>
      <p:pic>
        <p:nvPicPr>
          <p:cNvPr id="5" name="Content Placeholder 16">
            <a:extLst>
              <a:ext uri="{FF2B5EF4-FFF2-40B4-BE49-F238E27FC236}">
                <a16:creationId xmlns:a16="http://schemas.microsoft.com/office/drawing/2014/main" id="{5FDDE1C8-218E-4901-92BB-E0ADB27DCE4B}"/>
              </a:ext>
            </a:extLst>
          </p:cNvPr>
          <p:cNvPicPr>
            <a:picLocks noChangeAspect="1"/>
          </p:cNvPicPr>
          <p:nvPr userDrawn="1"/>
        </p:nvPicPr>
        <p:blipFill>
          <a:blip r:embed="rId3"/>
          <a:stretch>
            <a:fillRect/>
          </a:stretch>
        </p:blipFill>
        <p:spPr>
          <a:xfrm>
            <a:off x="0" y="6345236"/>
            <a:ext cx="9144000" cy="309465"/>
          </a:xfrm>
          <a:prstGeom prst="rect">
            <a:avLst/>
          </a:prstGeom>
        </p:spPr>
      </p:pic>
      <p:sp>
        <p:nvSpPr>
          <p:cNvPr id="6" name="Text Box 4">
            <a:extLst>
              <a:ext uri="{FF2B5EF4-FFF2-40B4-BE49-F238E27FC236}">
                <a16:creationId xmlns:a16="http://schemas.microsoft.com/office/drawing/2014/main" id="{733EB1D2-9EB5-4BBA-9043-DD9322866AB7}"/>
              </a:ext>
            </a:extLst>
          </p:cNvPr>
          <p:cNvSpPr txBox="1"/>
          <p:nvPr userDrawn="1"/>
        </p:nvSpPr>
        <p:spPr>
          <a:xfrm>
            <a:off x="2575560" y="5792942"/>
            <a:ext cx="3992880" cy="4064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NHS England and NHS Improvement</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717253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9"/>
          <p:cNvSpPr>
            <a:spLocks noGrp="1"/>
          </p:cNvSpPr>
          <p:nvPr>
            <p:ph type="title" hasCustomPrompt="1"/>
          </p:nvPr>
        </p:nvSpPr>
        <p:spPr>
          <a:xfrm>
            <a:off x="449539" y="3660487"/>
            <a:ext cx="7886700" cy="689541"/>
          </a:xfrm>
          <a:prstGeom prst="rect">
            <a:avLst/>
          </a:prstGeom>
        </p:spPr>
        <p:txBody>
          <a:bodyPr/>
          <a:lstStyle>
            <a:lvl1pPr>
              <a:defRPr sz="3600" baseline="0">
                <a:solidFill>
                  <a:srgbClr val="005EB8"/>
                </a:solidFill>
                <a:latin typeface="Arial" panose="020B0604020202020204" pitchFamily="34" charset="0"/>
                <a:cs typeface="Arial" panose="020B0604020202020204" pitchFamily="34" charset="0"/>
              </a:defRPr>
            </a:lvl1pPr>
          </a:lstStyle>
          <a:p>
            <a:r>
              <a:rPr lang="en-US" dirty="0"/>
              <a:t>Presentation title</a:t>
            </a:r>
          </a:p>
        </p:txBody>
      </p:sp>
      <p:sp>
        <p:nvSpPr>
          <p:cNvPr id="11" name="Subtitle 2"/>
          <p:cNvSpPr>
            <a:spLocks noGrp="1"/>
          </p:cNvSpPr>
          <p:nvPr>
            <p:ph type="subTitle" idx="1" hasCustomPrompt="1"/>
          </p:nvPr>
        </p:nvSpPr>
        <p:spPr>
          <a:xfrm>
            <a:off x="449539" y="4364955"/>
            <a:ext cx="6858000" cy="473244"/>
          </a:xfrm>
          <a:prstGeom prst="rect">
            <a:avLst/>
          </a:prstGeom>
        </p:spPr>
        <p:txBody>
          <a:bodyPr/>
          <a:lstStyle>
            <a:lvl1pPr marL="0" indent="0" algn="l">
              <a:buNone/>
              <a:defRPr sz="1800" b="0" i="0" baseline="0">
                <a:solidFill>
                  <a:srgbClr val="005EB8"/>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a:t>
            </a:r>
          </a:p>
        </p:txBody>
      </p:sp>
      <p:pic>
        <p:nvPicPr>
          <p:cNvPr id="9" name="Picture 8" descr="A picture containing clipart&#10;&#10;Description generated with very high confidence">
            <a:extLst>
              <a:ext uri="{FF2B5EF4-FFF2-40B4-BE49-F238E27FC236}">
                <a16:creationId xmlns:a16="http://schemas.microsoft.com/office/drawing/2014/main" id="{97959884-1B4F-43C5-92F7-E44DF373C9BF}"/>
              </a:ext>
            </a:extLst>
          </p:cNvPr>
          <p:cNvPicPr>
            <a:picLocks noChangeAspect="1"/>
          </p:cNvPicPr>
          <p:nvPr userDrawn="1"/>
        </p:nvPicPr>
        <p:blipFill>
          <a:blip r:embed="rId2"/>
          <a:stretch>
            <a:fillRect/>
          </a:stretch>
        </p:blipFill>
        <p:spPr>
          <a:xfrm>
            <a:off x="7696159" y="293024"/>
            <a:ext cx="1080655" cy="436418"/>
          </a:xfrm>
          <a:prstGeom prst="rect">
            <a:avLst/>
          </a:prstGeom>
        </p:spPr>
      </p:pic>
      <p:pic>
        <p:nvPicPr>
          <p:cNvPr id="5" name="Content Placeholder 16">
            <a:extLst>
              <a:ext uri="{FF2B5EF4-FFF2-40B4-BE49-F238E27FC236}">
                <a16:creationId xmlns:a16="http://schemas.microsoft.com/office/drawing/2014/main" id="{5FDDE1C8-218E-4901-92BB-E0ADB27DCE4B}"/>
              </a:ext>
            </a:extLst>
          </p:cNvPr>
          <p:cNvPicPr>
            <a:picLocks noChangeAspect="1"/>
          </p:cNvPicPr>
          <p:nvPr userDrawn="1"/>
        </p:nvPicPr>
        <p:blipFill>
          <a:blip r:embed="rId3"/>
          <a:stretch>
            <a:fillRect/>
          </a:stretch>
        </p:blipFill>
        <p:spPr>
          <a:xfrm>
            <a:off x="0" y="6345236"/>
            <a:ext cx="9144000" cy="309465"/>
          </a:xfrm>
          <a:prstGeom prst="rect">
            <a:avLst/>
          </a:prstGeom>
        </p:spPr>
      </p:pic>
      <p:sp>
        <p:nvSpPr>
          <p:cNvPr id="6" name="Text Box 4">
            <a:extLst>
              <a:ext uri="{FF2B5EF4-FFF2-40B4-BE49-F238E27FC236}">
                <a16:creationId xmlns:a16="http://schemas.microsoft.com/office/drawing/2014/main" id="{733EB1D2-9EB5-4BBA-9043-DD9322866AB7}"/>
              </a:ext>
            </a:extLst>
          </p:cNvPr>
          <p:cNvSpPr txBox="1"/>
          <p:nvPr userDrawn="1"/>
        </p:nvSpPr>
        <p:spPr>
          <a:xfrm>
            <a:off x="2575560" y="5792942"/>
            <a:ext cx="3992880" cy="406400"/>
          </a:xfrm>
          <a:prstGeom prst="rect">
            <a:avLst/>
          </a:prstGeom>
          <a:solidFill>
            <a:schemeClr val="lt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spcAft>
                <a:spcPts val="0"/>
              </a:spcAft>
            </a:pPr>
            <a:r>
              <a:rPr lang="en-GB" sz="1800" dirty="0">
                <a:effectLst/>
                <a:latin typeface="Arial" panose="020B0604020202020204" pitchFamily="34" charset="0"/>
                <a:ea typeface="Calibri" panose="020F0502020204030204" pitchFamily="34" charset="0"/>
                <a:cs typeface="Times New Roman" panose="02020603050405020304" pitchFamily="18" charset="0"/>
              </a:rPr>
              <a:t>NHS England and NHS Improvement</a:t>
            </a:r>
            <a:endParaRPr lang="en-GB" sz="1200" dirty="0">
              <a:effectLst/>
              <a:latin typeface="Arial" panose="020B06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340218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5" name="Picture 4" descr="logo-a5.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8766" y="279908"/>
            <a:ext cx="816864" cy="509016"/>
          </a:xfrm>
          <a:prstGeom prst="rect">
            <a:avLst/>
          </a:prstGeom>
        </p:spPr>
      </p:pic>
      <p:sp>
        <p:nvSpPr>
          <p:cNvPr id="9" name="Rectangle 8"/>
          <p:cNvSpPr/>
          <p:nvPr userDrawn="1"/>
        </p:nvSpPr>
        <p:spPr>
          <a:xfrm>
            <a:off x="0" y="0"/>
            <a:ext cx="9144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Content Placeholder 19"/>
          <p:cNvSpPr>
            <a:spLocks noGrp="1"/>
          </p:cNvSpPr>
          <p:nvPr>
            <p:ph sz="quarter" idx="10" hasCustomPrompt="1"/>
          </p:nvPr>
        </p:nvSpPr>
        <p:spPr>
          <a:xfrm>
            <a:off x="457200" y="5025463"/>
            <a:ext cx="6812020" cy="959925"/>
          </a:xfrm>
        </p:spPr>
        <p:txBody>
          <a:bodyPr anchor="b">
            <a:noAutofit/>
          </a:bodyPr>
          <a:lstStyle>
            <a:lvl1pPr marL="0" indent="0">
              <a:buFontTx/>
              <a:buNone/>
              <a:defRPr sz="2800">
                <a:solidFill>
                  <a:schemeClr val="bg1"/>
                </a:solidFill>
              </a:defRPr>
            </a:lvl1pPr>
          </a:lstStyle>
          <a:p>
            <a:pPr lvl="0"/>
            <a:r>
              <a:rPr lang="en-US" dirty="0"/>
              <a:t>Sub heading</a:t>
            </a:r>
          </a:p>
        </p:txBody>
      </p:sp>
      <p:sp>
        <p:nvSpPr>
          <p:cNvPr id="18" name="Title 1"/>
          <p:cNvSpPr>
            <a:spLocks noGrp="1"/>
          </p:cNvSpPr>
          <p:nvPr>
            <p:ph type="title"/>
          </p:nvPr>
        </p:nvSpPr>
        <p:spPr>
          <a:xfrm>
            <a:off x="474828" y="1402939"/>
            <a:ext cx="8286174" cy="3622520"/>
          </a:xfrm>
        </p:spPr>
        <p:txBody>
          <a:bodyPr anchor="t">
            <a:noAutofit/>
          </a:bodyPr>
          <a:lstStyle>
            <a:lvl1pPr>
              <a:defRPr sz="8000">
                <a:solidFill>
                  <a:schemeClr val="bg1"/>
                </a:solidFill>
              </a:defRPr>
            </a:lvl1pPr>
          </a:lstStyle>
          <a:p>
            <a:r>
              <a:rPr lang="en-GB" dirty="0"/>
              <a:t>Click to edit Master title style</a:t>
            </a:r>
            <a:endParaRPr lang="en-US" dirty="0"/>
          </a:p>
        </p:txBody>
      </p:sp>
      <p:sp>
        <p:nvSpPr>
          <p:cNvPr id="19" name="Date Placeholder 3"/>
          <p:cNvSpPr txBox="1">
            <a:spLocks/>
          </p:cNvSpPr>
          <p:nvPr userDrawn="1"/>
        </p:nvSpPr>
        <p:spPr>
          <a:xfrm>
            <a:off x="457200" y="5985388"/>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600" b="0" kern="1200">
                <a:solidFill>
                  <a:schemeClr val="accent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dirty="0">
              <a:solidFill>
                <a:schemeClr val="bg1"/>
              </a:solidFill>
            </a:endParaRPr>
          </a:p>
        </p:txBody>
      </p:sp>
      <p:pic>
        <p:nvPicPr>
          <p:cNvPr id="12" name="Picture 11" title="arrow icon"/>
          <p:cNvPicPr>
            <a:picLocks noChangeAspect="1"/>
          </p:cNvPicPr>
          <p:nvPr userDrawn="1"/>
        </p:nvPicPr>
        <p:blipFill>
          <a:blip r:embed="rId3"/>
          <a:stretch>
            <a:fillRect/>
          </a:stretch>
        </p:blipFill>
        <p:spPr>
          <a:xfrm>
            <a:off x="7538079" y="5514157"/>
            <a:ext cx="1222923" cy="962486"/>
          </a:xfrm>
          <a:prstGeom prst="rect">
            <a:avLst/>
          </a:prstGeom>
        </p:spPr>
      </p:pic>
      <p:sp>
        <p:nvSpPr>
          <p:cNvPr id="10" name="Content Placeholder 19"/>
          <p:cNvSpPr>
            <a:spLocks noGrp="1"/>
          </p:cNvSpPr>
          <p:nvPr>
            <p:ph sz="quarter" idx="11" hasCustomPrompt="1"/>
          </p:nvPr>
        </p:nvSpPr>
        <p:spPr>
          <a:xfrm>
            <a:off x="457202" y="5985387"/>
            <a:ext cx="4359965" cy="361031"/>
          </a:xfrm>
        </p:spPr>
        <p:txBody>
          <a:bodyPr anchor="b">
            <a:noAutofit/>
          </a:bodyPr>
          <a:lstStyle>
            <a:lvl1pPr marL="0" indent="0">
              <a:buFontTx/>
              <a:buNone/>
              <a:defRPr sz="1600">
                <a:solidFill>
                  <a:schemeClr val="bg1"/>
                </a:solidFill>
              </a:defRPr>
            </a:lvl1pPr>
          </a:lstStyle>
          <a:p>
            <a:pPr lvl="0"/>
            <a:r>
              <a:rPr lang="en-US" dirty="0"/>
              <a:t>Insert date</a:t>
            </a:r>
          </a:p>
        </p:txBody>
      </p:sp>
      <p:pic>
        <p:nvPicPr>
          <p:cNvPr id="13" name="Picture 12">
            <a:extLst>
              <a:ext uri="{FF2B5EF4-FFF2-40B4-BE49-F238E27FC236}">
                <a16:creationId xmlns:a16="http://schemas.microsoft.com/office/drawing/2014/main" id="{EC49C843-0658-447E-B0C2-F30E54DAB321}"/>
              </a:ext>
            </a:extLst>
          </p:cNvPr>
          <p:cNvPicPr/>
          <p:nvPr userDrawn="1"/>
        </p:nvPicPr>
        <p:blipFill>
          <a:blip r:embed="rId4">
            <a:extLst>
              <a:ext uri="{28A0092B-C50C-407E-A947-70E740481C1C}">
                <a14:useLocalDpi xmlns:a14="http://schemas.microsoft.com/office/drawing/2010/main" val="0"/>
              </a:ext>
            </a:extLst>
          </a:blip>
          <a:stretch>
            <a:fillRect/>
          </a:stretch>
        </p:blipFill>
        <p:spPr>
          <a:xfrm>
            <a:off x="7836450" y="272844"/>
            <a:ext cx="1059180" cy="428625"/>
          </a:xfrm>
          <a:prstGeom prst="rect">
            <a:avLst/>
          </a:prstGeom>
        </p:spPr>
      </p:pic>
    </p:spTree>
    <p:extLst>
      <p:ext uri="{BB962C8B-B14F-4D97-AF65-F5344CB8AC3E}">
        <p14:creationId xmlns:p14="http://schemas.microsoft.com/office/powerpoint/2010/main" val="28364912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Content Placeholder 9"/>
          <p:cNvSpPr>
            <a:spLocks noGrp="1"/>
          </p:cNvSpPr>
          <p:nvPr>
            <p:ph sz="quarter" idx="10"/>
          </p:nvPr>
        </p:nvSpPr>
        <p:spPr>
          <a:xfrm>
            <a:off x="465180" y="1649628"/>
            <a:ext cx="7737674" cy="2244128"/>
          </a:xfrm>
          <a:prstGeom prst="rect">
            <a:avLst/>
          </a:prstGeom>
        </p:spPr>
        <p:txBody>
          <a:bodyPr/>
          <a:lstStyle>
            <a:lvl1pPr>
              <a:defRPr sz="1400">
                <a:latin typeface="Arial" panose="020B0604020202020204" pitchFamily="34" charset="0"/>
                <a:cs typeface="Arial" panose="020B0604020202020204" pitchFamily="34" charset="0"/>
              </a:defRPr>
            </a:lvl1pPr>
            <a:lvl2pPr>
              <a:defRPr sz="14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1" name="Title 10"/>
          <p:cNvSpPr>
            <a:spLocks noGrp="1"/>
          </p:cNvSpPr>
          <p:nvPr>
            <p:ph type="title"/>
          </p:nvPr>
        </p:nvSpPr>
        <p:spPr>
          <a:xfrm>
            <a:off x="461190" y="854464"/>
            <a:ext cx="6567055" cy="611649"/>
          </a:xfrm>
          <a:prstGeom prst="rect">
            <a:avLst/>
          </a:prstGeom>
        </p:spPr>
        <p:txBody>
          <a:bodyPr/>
          <a:lstStyle>
            <a:lvl1pPr>
              <a:defRPr sz="3600" b="0">
                <a:solidFill>
                  <a:srgbClr val="005EB8"/>
                </a:solidFill>
                <a:latin typeface="Arial" panose="020B0604020202020204" pitchFamily="34" charset="0"/>
                <a:cs typeface="Arial" panose="020B0604020202020204" pitchFamily="34" charset="0"/>
              </a:defRPr>
            </a:lvl1pPr>
          </a:lstStyle>
          <a:p>
            <a:r>
              <a:rPr lang="en-US" dirty="0"/>
              <a:t>Click to edit Master title style</a:t>
            </a:r>
            <a:endParaRPr lang="en-US" sz="2800" dirty="0">
              <a:solidFill>
                <a:srgbClr val="005EB8"/>
              </a:solidFill>
              <a:latin typeface="Arial" charset="0"/>
              <a:ea typeface="Arial" charset="0"/>
              <a:cs typeface="Arial" charset="0"/>
            </a:endParaRPr>
          </a:p>
        </p:txBody>
      </p:sp>
      <p:pic>
        <p:nvPicPr>
          <p:cNvPr id="5" name="Picture 4" descr="A picture containing clipart&#10;&#10;Description generated with very high confidence">
            <a:extLst>
              <a:ext uri="{FF2B5EF4-FFF2-40B4-BE49-F238E27FC236}">
                <a16:creationId xmlns:a16="http://schemas.microsoft.com/office/drawing/2014/main" id="{E345395B-A814-42EB-8253-97247BE00416}"/>
              </a:ext>
            </a:extLst>
          </p:cNvPr>
          <p:cNvPicPr>
            <a:picLocks noChangeAspect="1"/>
          </p:cNvPicPr>
          <p:nvPr userDrawn="1"/>
        </p:nvPicPr>
        <p:blipFill>
          <a:blip r:embed="rId2"/>
          <a:stretch>
            <a:fillRect/>
          </a:stretch>
        </p:blipFill>
        <p:spPr>
          <a:xfrm>
            <a:off x="7696160" y="293024"/>
            <a:ext cx="1080655" cy="436418"/>
          </a:xfrm>
          <a:prstGeom prst="rect">
            <a:avLst/>
          </a:prstGeom>
        </p:spPr>
      </p:pic>
    </p:spTree>
    <p:extLst>
      <p:ext uri="{BB962C8B-B14F-4D97-AF65-F5344CB8AC3E}">
        <p14:creationId xmlns:p14="http://schemas.microsoft.com/office/powerpoint/2010/main" val="21945063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aphicFrame>
        <p:nvGraphicFramePr>
          <p:cNvPr id="24728" name="Rectangle 152" hidden="1"/>
          <p:cNvGraphicFramePr>
            <a:graphicFrameLocks/>
          </p:cNvGraphicFramePr>
          <p:nvPr>
            <p:custDataLst>
              <p:tags r:id="rId2"/>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2050" name="think-cell Slide" r:id="rId4" imgW="0" imgH="0" progId="TCLayout.ActiveDocument.1">
                  <p:embed/>
                </p:oleObj>
              </mc:Choice>
              <mc:Fallback>
                <p:oleObj name="think-cell Slide" r:id="rId4" imgW="0" imgH="0" progId="TCLayout.ActiveDocument.1">
                  <p:embed/>
                  <p:pic>
                    <p:nvPicPr>
                      <p:cNvPr id="24728" name="Rectangle 152"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9" name="Picture 8" descr="logo-a5.gif"/>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772944" y="375333"/>
            <a:ext cx="1017665" cy="686987"/>
          </a:xfrm>
          <a:prstGeom prst="rect">
            <a:avLst/>
          </a:prstGeom>
        </p:spPr>
      </p:pic>
      <p:sp>
        <p:nvSpPr>
          <p:cNvPr id="25" name="Title 9"/>
          <p:cNvSpPr>
            <a:spLocks noGrp="1"/>
          </p:cNvSpPr>
          <p:nvPr>
            <p:ph type="title"/>
          </p:nvPr>
        </p:nvSpPr>
        <p:spPr>
          <a:xfrm>
            <a:off x="576266" y="2480566"/>
            <a:ext cx="8135936" cy="2160734"/>
          </a:xfrm>
        </p:spPr>
        <p:txBody>
          <a:bodyPr/>
          <a:lstStyle>
            <a:lvl1pPr>
              <a:defRPr sz="3000"/>
            </a:lvl1pPr>
          </a:lstStyle>
          <a:p>
            <a:r>
              <a:rPr lang="en-US"/>
              <a:t>Click to edit Master title style</a:t>
            </a:r>
            <a:endParaRPr lang="en-GB" dirty="0"/>
          </a:p>
        </p:txBody>
      </p:sp>
      <p:sp>
        <p:nvSpPr>
          <p:cNvPr id="26" name="Text Placeholder 11"/>
          <p:cNvSpPr>
            <a:spLocks noGrp="1"/>
          </p:cNvSpPr>
          <p:nvPr>
            <p:ph type="body" sz="quarter" idx="10"/>
          </p:nvPr>
        </p:nvSpPr>
        <p:spPr>
          <a:xfrm>
            <a:off x="576266" y="4949723"/>
            <a:ext cx="8135936" cy="991523"/>
          </a:xfrm>
        </p:spPr>
        <p:txBody>
          <a:bodyPr/>
          <a:lstStyle>
            <a:lvl1pPr>
              <a:defRPr sz="2800" b="0">
                <a:solidFill>
                  <a:schemeClr val="accent5"/>
                </a:solidFill>
              </a:defRPr>
            </a:lvl1pPr>
          </a:lstStyle>
          <a:p>
            <a:pPr lvl="0"/>
            <a:r>
              <a:rPr lang="en-US" dirty="0"/>
              <a:t>Click to edit Master text styles</a:t>
            </a:r>
          </a:p>
        </p:txBody>
      </p:sp>
      <p:sp>
        <p:nvSpPr>
          <p:cNvPr id="27" name="Text Placeholder 14"/>
          <p:cNvSpPr>
            <a:spLocks noGrp="1"/>
          </p:cNvSpPr>
          <p:nvPr>
            <p:ph type="body" sz="quarter" idx="11" hasCustomPrompt="1"/>
          </p:nvPr>
        </p:nvSpPr>
        <p:spPr>
          <a:xfrm>
            <a:off x="576266" y="5985383"/>
            <a:ext cx="8135936" cy="361030"/>
          </a:xfrm>
        </p:spPr>
        <p:txBody>
          <a:bodyPr/>
          <a:lstStyle>
            <a:lvl1pPr>
              <a:defRPr b="0">
                <a:solidFill>
                  <a:schemeClr val="accent5"/>
                </a:solidFill>
              </a:defRPr>
            </a:lvl1pPr>
          </a:lstStyle>
          <a:p>
            <a:pPr lvl="0"/>
            <a:r>
              <a:rPr lang="en-US" dirty="0"/>
              <a:t>Date</a:t>
            </a:r>
            <a:endParaRPr lang="en-GB" dirty="0"/>
          </a:p>
        </p:txBody>
      </p:sp>
    </p:spTree>
    <p:extLst>
      <p:ext uri="{BB962C8B-B14F-4D97-AF65-F5344CB8AC3E}">
        <p14:creationId xmlns:p14="http://schemas.microsoft.com/office/powerpoint/2010/main" val="27121944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nvPr>
        </p:nvGraphicFramePr>
        <p:xfrm>
          <a:off x="1482" y="1592"/>
          <a:ext cx="1465" cy="1587"/>
        </p:xfrm>
        <a:graphic>
          <a:graphicData uri="http://schemas.openxmlformats.org/presentationml/2006/ole">
            <mc:AlternateContent xmlns:mc="http://schemas.openxmlformats.org/markup-compatibility/2006">
              <mc:Choice xmlns:v="urn:schemas-microsoft-com:vml" Requires="v">
                <p:oleObj spid="_x0000_s3074" name="think-cell Slide" r:id="rId4" imgW="360" imgH="360" progId="TCLayout.ActiveDocument.1">
                  <p:embed/>
                </p:oleObj>
              </mc:Choice>
              <mc:Fallback>
                <p:oleObj name="think-cell Slide" r:id="rId4" imgW="360" imgH="360" progId="TCLayout.ActiveDocument.1">
                  <p:embed/>
                  <p:pic>
                    <p:nvPicPr>
                      <p:cNvPr id="6" name="Objec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 y="1592"/>
                        <a:ext cx="146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a:xfrm>
            <a:off x="434978" y="163513"/>
            <a:ext cx="7726347" cy="831850"/>
          </a:xfrm>
        </p:spPr>
        <p:txBody>
          <a:bodyPr/>
          <a:lstStyle>
            <a:lvl1pPr>
              <a:defRPr/>
            </a:lvl1pPr>
          </a:lstStyle>
          <a:p>
            <a:r>
              <a:rPr lang="en-US" dirty="0"/>
              <a:t>Slide title</a:t>
            </a:r>
            <a:endParaRPr lang="en-GB" dirty="0"/>
          </a:p>
        </p:txBody>
      </p:sp>
      <p:sp>
        <p:nvSpPr>
          <p:cNvPr id="5" name="Text Placeholder 4"/>
          <p:cNvSpPr>
            <a:spLocks noGrp="1"/>
          </p:cNvSpPr>
          <p:nvPr>
            <p:ph type="body" sz="quarter" idx="10" hasCustomPrompt="1"/>
          </p:nvPr>
        </p:nvSpPr>
        <p:spPr>
          <a:xfrm>
            <a:off x="434993" y="1509714"/>
            <a:ext cx="8274051" cy="4613275"/>
          </a:xfrm>
        </p:spPr>
        <p:txBody>
          <a:bodyPr/>
          <a:lstStyle>
            <a:lvl1pPr>
              <a:defRPr baseline="0"/>
            </a:lvl1pPr>
          </a:lstStyle>
          <a:p>
            <a:pPr lvl="0"/>
            <a:r>
              <a:rPr lang="en-US" dirty="0"/>
              <a:t>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20"/>
          <p:cNvSpPr>
            <a:spLocks noGrp="1"/>
          </p:cNvSpPr>
          <p:nvPr>
            <p:ph type="body" sz="quarter" idx="11" hasCustomPrompt="1"/>
          </p:nvPr>
        </p:nvSpPr>
        <p:spPr>
          <a:xfrm>
            <a:off x="434975" y="6293224"/>
            <a:ext cx="8274066" cy="304128"/>
          </a:xfrm>
          <a:prstGeom prst="rect">
            <a:avLst/>
          </a:prstGeom>
        </p:spPr>
        <p:txBody>
          <a:bodyPr anchor="b"/>
          <a:lstStyle>
            <a:lvl1pPr marL="0" indent="0">
              <a:buFont typeface="Arial" panose="020B0604020202020204" pitchFamily="34" charset="0"/>
              <a:buNone/>
              <a:defRPr sz="1000" b="0"/>
            </a:lvl1pPr>
            <a:lvl2pPr marL="360363" indent="-184150">
              <a:buFont typeface="Arial" panose="020B0604020202020204" pitchFamily="34" charset="0"/>
              <a:buChar char="•"/>
              <a:defRPr sz="1400"/>
            </a:lvl2pPr>
            <a:lvl3pPr marL="720725" indent="-277813">
              <a:buFont typeface="Courier New" panose="02070309020205020404" pitchFamily="49" charset="0"/>
              <a:buChar char="o"/>
              <a:defRPr sz="1400" baseline="0"/>
            </a:lvl3pPr>
          </a:lstStyle>
          <a:p>
            <a:pPr lvl="0"/>
            <a:r>
              <a:rPr lang="en-US" dirty="0"/>
              <a:t>Click to add notes or sources</a:t>
            </a:r>
          </a:p>
        </p:txBody>
      </p:sp>
    </p:spTree>
    <p:extLst>
      <p:ext uri="{BB962C8B-B14F-4D97-AF65-F5344CB8AC3E}">
        <p14:creationId xmlns:p14="http://schemas.microsoft.com/office/powerpoint/2010/main" val="3338573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4650299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9551303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16665558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slide with takeawa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nvPr>
        </p:nvGraphicFramePr>
        <p:xfrm>
          <a:off x="1482" y="1592"/>
          <a:ext cx="1465" cy="1587"/>
        </p:xfrm>
        <a:graphic>
          <a:graphicData uri="http://schemas.openxmlformats.org/presentationml/2006/ole">
            <mc:AlternateContent xmlns:mc="http://schemas.openxmlformats.org/markup-compatibility/2006">
              <mc:Choice xmlns:v="urn:schemas-microsoft-com:vml" Requires="v">
                <p:oleObj spid="_x0000_s4098" name="think-cell Slide" r:id="rId4" imgW="360" imgH="360" progId="TCLayout.ActiveDocument.1">
                  <p:embed/>
                </p:oleObj>
              </mc:Choice>
              <mc:Fallback>
                <p:oleObj name="think-cell Slide" r:id="rId4" imgW="360" imgH="360" progId="TCLayout.ActiveDocument.1">
                  <p:embed/>
                  <p:pic>
                    <p:nvPicPr>
                      <p:cNvPr id="6" name="Objec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 y="1592"/>
                        <a:ext cx="146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a:xfrm>
            <a:off x="434978" y="163513"/>
            <a:ext cx="7726347" cy="831850"/>
          </a:xfrm>
        </p:spPr>
        <p:txBody>
          <a:bodyPr/>
          <a:lstStyle>
            <a:lvl1pPr>
              <a:defRPr/>
            </a:lvl1pPr>
          </a:lstStyle>
          <a:p>
            <a:r>
              <a:rPr lang="en-US" dirty="0"/>
              <a:t>Slide title</a:t>
            </a:r>
            <a:endParaRPr lang="en-GB" dirty="0"/>
          </a:p>
        </p:txBody>
      </p:sp>
      <p:sp>
        <p:nvSpPr>
          <p:cNvPr id="5" name="Text Placeholder 4"/>
          <p:cNvSpPr>
            <a:spLocks noGrp="1"/>
          </p:cNvSpPr>
          <p:nvPr>
            <p:ph type="body" sz="quarter" idx="10" hasCustomPrompt="1"/>
          </p:nvPr>
        </p:nvSpPr>
        <p:spPr>
          <a:xfrm>
            <a:off x="434993" y="1509714"/>
            <a:ext cx="8274051" cy="4613275"/>
          </a:xfrm>
        </p:spPr>
        <p:txBody>
          <a:bodyPr/>
          <a:lstStyle>
            <a:lvl1pPr>
              <a:defRPr baseline="0"/>
            </a:lvl1pPr>
          </a:lstStyle>
          <a:p>
            <a:pPr lvl="0"/>
            <a:r>
              <a:rPr lang="en-US" dirty="0"/>
              <a:t>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20"/>
          <p:cNvSpPr>
            <a:spLocks noGrp="1"/>
          </p:cNvSpPr>
          <p:nvPr>
            <p:ph type="body" sz="quarter" idx="11" hasCustomPrompt="1"/>
          </p:nvPr>
        </p:nvSpPr>
        <p:spPr>
          <a:xfrm>
            <a:off x="434975" y="6293224"/>
            <a:ext cx="8274066" cy="304128"/>
          </a:xfrm>
          <a:prstGeom prst="rect">
            <a:avLst/>
          </a:prstGeom>
        </p:spPr>
        <p:txBody>
          <a:bodyPr anchor="b"/>
          <a:lstStyle>
            <a:lvl1pPr marL="0" indent="0">
              <a:buFont typeface="Arial" panose="020B0604020202020204" pitchFamily="34" charset="0"/>
              <a:buNone/>
              <a:defRPr sz="1000" b="0"/>
            </a:lvl1pPr>
            <a:lvl2pPr marL="360363" indent="-184150">
              <a:buFont typeface="Arial" panose="020B0604020202020204" pitchFamily="34" charset="0"/>
              <a:buChar char="•"/>
              <a:defRPr sz="1400"/>
            </a:lvl2pPr>
            <a:lvl3pPr marL="720725" indent="-277813">
              <a:buFont typeface="Courier New" panose="02070309020205020404" pitchFamily="49" charset="0"/>
              <a:buChar char="o"/>
              <a:defRPr sz="1400" baseline="0"/>
            </a:lvl3pPr>
          </a:lstStyle>
          <a:p>
            <a:pPr lvl="0"/>
            <a:r>
              <a:rPr lang="en-US" dirty="0"/>
              <a:t>Click to add notes or sources</a:t>
            </a:r>
          </a:p>
        </p:txBody>
      </p:sp>
      <p:sp>
        <p:nvSpPr>
          <p:cNvPr id="7" name="Text Placeholder 36"/>
          <p:cNvSpPr>
            <a:spLocks noGrp="1"/>
          </p:cNvSpPr>
          <p:nvPr>
            <p:ph type="body" sz="quarter" idx="4294967295" hasCustomPrompt="1"/>
          </p:nvPr>
        </p:nvSpPr>
        <p:spPr>
          <a:xfrm>
            <a:off x="1976016" y="5545880"/>
            <a:ext cx="5191974" cy="669027"/>
          </a:xfrm>
          <a:prstGeom prst="rect">
            <a:avLst/>
          </a:prstGeom>
          <a:solidFill>
            <a:schemeClr val="accent4"/>
          </a:solidFill>
          <a:ln w="9525" cap="flat" cmpd="sng" algn="ctr">
            <a:noFill/>
            <a:prstDash val="solid"/>
            <a:round/>
            <a:headEnd type="none" w="med" len="med"/>
            <a:tailEnd type="none" w="med" len="med"/>
          </a:ln>
          <a:effectLst/>
        </p:spPr>
        <p:txBody>
          <a:bodyPr vert="horz" wrap="square" lIns="108000" tIns="91440" rIns="108000" bIns="91440" numCol="1" rtlCol="0" anchor="ctr" anchorCtr="0" compatLnSpc="1">
            <a:prstTxWarp prst="textNoShape">
              <a:avLst/>
            </a:prstTxWarp>
            <a:noAutofit/>
          </a:bodyPr>
          <a:lstStyle>
            <a:lvl1pPr algn="ctr">
              <a:defRPr kumimoji="0" lang="en-US" i="0" u="none" strike="noStrike" kern="1200" cap="none" normalizeH="0" baseline="0" smtClean="0">
                <a:solidFill>
                  <a:schemeClr val="bg1"/>
                </a:solidFill>
                <a:effectLst/>
              </a:defRPr>
            </a:lvl1pPr>
            <a:lvl2pPr>
              <a:defRPr lang="en-US" sz="1400" kern="1200" smtClean="0">
                <a:ea typeface="+mn-ea"/>
              </a:defRPr>
            </a:lvl2pPr>
            <a:lvl3pPr>
              <a:defRPr lang="en-US" sz="1400" kern="1200" smtClean="0">
                <a:ea typeface="+mn-ea"/>
              </a:defRPr>
            </a:lvl3pPr>
            <a:lvl4pPr>
              <a:defRPr lang="en-US" sz="1400" kern="1200" smtClean="0">
                <a:ea typeface="+mn-ea"/>
              </a:defRPr>
            </a:lvl4pPr>
            <a:lvl5pPr>
              <a:defRPr lang="en-GB" sz="1400" kern="1200">
                <a:ea typeface="+mn-ea"/>
              </a:defRPr>
            </a:lvl5pPr>
          </a:lstStyle>
          <a:p>
            <a:pPr marL="0" marR="0" lvl="0" indent="0" algn="ctr" latinLnBrk="0"/>
            <a:r>
              <a:rPr lang="en-US" dirty="0"/>
              <a:t>Click to edit text. Use this ‘takeaway box’ to </a:t>
            </a:r>
            <a:r>
              <a:rPr lang="en-US" dirty="0" err="1"/>
              <a:t>summarise</a:t>
            </a:r>
            <a:r>
              <a:rPr lang="en-US" dirty="0"/>
              <a:t> the key message of the slide</a:t>
            </a:r>
            <a:endParaRPr lang="en-GB" dirty="0"/>
          </a:p>
        </p:txBody>
      </p:sp>
      <p:sp>
        <p:nvSpPr>
          <p:cNvPr id="4" name="Text Placeholder 3"/>
          <p:cNvSpPr>
            <a:spLocks noGrp="1"/>
          </p:cNvSpPr>
          <p:nvPr>
            <p:ph type="body" sz="quarter" idx="12" hasCustomPrompt="1"/>
          </p:nvPr>
        </p:nvSpPr>
        <p:spPr>
          <a:xfrm>
            <a:off x="435220" y="995363"/>
            <a:ext cx="7725508" cy="309562"/>
          </a:xfrm>
          <a:noFill/>
          <a:ln w="9525" algn="ctr">
            <a:noFill/>
            <a:miter lim="800000"/>
            <a:headEnd/>
            <a:tailEnd/>
          </a:ln>
          <a:effectLst/>
        </p:spPr>
        <p:txBody>
          <a:bodyPr vert="horz" wrap="square" lIns="0" tIns="44439" rIns="0" bIns="44439" numCol="1" anchor="b" anchorCtr="0" compatLnSpc="1">
            <a:prstTxWarp prst="textNoShape">
              <a:avLst/>
            </a:prstTxWarp>
          </a:bodyPr>
          <a:lstStyle>
            <a:lvl1pPr>
              <a:defRPr lang="en-US" sz="1600" b="0" kern="0" dirty="0" smtClean="0">
                <a:solidFill>
                  <a:schemeClr val="tx2"/>
                </a:solidFill>
                <a:latin typeface="+mj-lt"/>
                <a:ea typeface="+mj-ea"/>
                <a:cs typeface="+mj-cs"/>
              </a:defRPr>
            </a:lvl1pPr>
            <a:lvl2pPr>
              <a:defRPr lang="en-US" sz="1600" b="0" kern="1200" dirty="0" smtClean="0">
                <a:solidFill>
                  <a:schemeClr val="tx2"/>
                </a:solidFill>
                <a:latin typeface="Trebuchet MS" pitchFamily="34" charset="0"/>
                <a:ea typeface="+mn-ea"/>
                <a:cs typeface="Arial" charset="0"/>
              </a:defRPr>
            </a:lvl2pPr>
            <a:lvl3pPr>
              <a:defRPr lang="en-US" sz="1600" b="0" kern="1200" dirty="0" smtClean="0">
                <a:solidFill>
                  <a:schemeClr val="tx2"/>
                </a:solidFill>
                <a:latin typeface="Trebuchet MS" pitchFamily="34" charset="0"/>
                <a:ea typeface="+mn-ea"/>
                <a:cs typeface="Arial" charset="0"/>
              </a:defRPr>
            </a:lvl3pPr>
            <a:lvl4pPr>
              <a:defRPr lang="en-US" sz="1600" b="0" kern="1200" dirty="0" smtClean="0">
                <a:solidFill>
                  <a:schemeClr val="tx2"/>
                </a:solidFill>
                <a:latin typeface="Trebuchet MS" pitchFamily="34" charset="0"/>
                <a:ea typeface="+mn-ea"/>
                <a:cs typeface="Arial" charset="0"/>
              </a:defRPr>
            </a:lvl4pPr>
            <a:lvl5pPr>
              <a:defRPr lang="en-GB" sz="1600" b="0" kern="1200" dirty="0">
                <a:solidFill>
                  <a:schemeClr val="tx2"/>
                </a:solidFill>
                <a:latin typeface="Trebuchet MS" pitchFamily="34" charset="0"/>
                <a:ea typeface="+mn-ea"/>
                <a:cs typeface="Arial" charset="0"/>
              </a:defRPr>
            </a:lvl5pPr>
          </a:lstStyle>
          <a:p>
            <a:pPr lvl="0">
              <a:spcBef>
                <a:spcPct val="0"/>
              </a:spcBef>
            </a:pPr>
            <a:r>
              <a:rPr lang="en-US" dirty="0"/>
              <a:t>Subtitle</a:t>
            </a:r>
            <a:endParaRPr lang="en-GB" dirty="0"/>
          </a:p>
        </p:txBody>
      </p:sp>
    </p:spTree>
    <p:extLst>
      <p:ext uri="{BB962C8B-B14F-4D97-AF65-F5344CB8AC3E}">
        <p14:creationId xmlns:p14="http://schemas.microsoft.com/office/powerpoint/2010/main" val="3395564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Horizontal box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4978" y="161366"/>
            <a:ext cx="7726347" cy="833998"/>
          </a:xfrm>
          <a:prstGeom prst="rect">
            <a:avLst/>
          </a:prstGeom>
          <a:noFill/>
          <a:ln w="9525" algn="ctr">
            <a:noFill/>
            <a:miter lim="800000"/>
            <a:headEnd/>
            <a:tailEnd/>
          </a:ln>
          <a:effectLst/>
        </p:spPr>
        <p:txBody>
          <a:bodyPr vert="horz" wrap="square" lIns="0" tIns="44439" rIns="0" bIns="44439" numCol="1" anchor="b" anchorCtr="0" compatLnSpc="1">
            <a:prstTxWarp prst="textNoShape">
              <a:avLst/>
            </a:prstTxWarp>
          </a:bodyPr>
          <a:lstStyle>
            <a:lvl1pPr>
              <a:defRPr lang="en-GB" dirty="0"/>
            </a:lvl1pPr>
          </a:lstStyle>
          <a:p>
            <a:pPr lvl="0"/>
            <a:r>
              <a:rPr lang="en-US" dirty="0"/>
              <a:t>Narrative title style (no more than two lines long)</a:t>
            </a:r>
            <a:endParaRPr lang="en-GB" dirty="0"/>
          </a:p>
        </p:txBody>
      </p:sp>
      <p:sp>
        <p:nvSpPr>
          <p:cNvPr id="21" name="Text Placeholder 20"/>
          <p:cNvSpPr>
            <a:spLocks noGrp="1"/>
          </p:cNvSpPr>
          <p:nvPr>
            <p:ph type="body" sz="quarter" idx="10" hasCustomPrompt="1"/>
          </p:nvPr>
        </p:nvSpPr>
        <p:spPr>
          <a:xfrm>
            <a:off x="1979711" y="3260683"/>
            <a:ext cx="6547792" cy="1512000"/>
          </a:xfrm>
          <a:prstGeom prst="rect">
            <a:avLst/>
          </a:prstGeom>
        </p:spPr>
        <p:txBody>
          <a:bodyPr anchor="ctr"/>
          <a:lstStyle>
            <a:lvl1pPr marL="0" indent="0">
              <a:buFont typeface="Arial" panose="020B0604020202020204" pitchFamily="34" charset="0"/>
              <a:buNone/>
              <a:defRPr sz="1400" b="1"/>
            </a:lvl1pPr>
            <a:lvl2pPr marL="360363" indent="-184150">
              <a:buFont typeface="Arial" panose="020B0604020202020204" pitchFamily="34" charset="0"/>
              <a:buChar char="•"/>
              <a:defRPr sz="1400"/>
            </a:lvl2pPr>
            <a:lvl3pPr marL="720725" indent="-277813">
              <a:buFont typeface="Arial" panose="020B0604020202020204" pitchFamily="34" charset="0"/>
              <a:buChar char="•"/>
              <a:defRPr sz="1400" baseline="0"/>
            </a:lvl3pPr>
          </a:lstStyle>
          <a:p>
            <a:pPr lvl="0"/>
            <a:r>
              <a:rPr lang="en-US" dirty="0"/>
              <a:t>Text box (click to edit content)</a:t>
            </a:r>
          </a:p>
          <a:p>
            <a:pPr lvl="1"/>
            <a:r>
              <a:rPr lang="en-US" dirty="0"/>
              <a:t>First level bullet</a:t>
            </a:r>
          </a:p>
          <a:p>
            <a:pPr lvl="2"/>
            <a:r>
              <a:rPr lang="en-US" dirty="0"/>
              <a:t>Second level bullet</a:t>
            </a:r>
          </a:p>
        </p:txBody>
      </p:sp>
      <p:sp>
        <p:nvSpPr>
          <p:cNvPr id="15" name="Text Placeholder 2"/>
          <p:cNvSpPr>
            <a:spLocks noGrp="1"/>
          </p:cNvSpPr>
          <p:nvPr>
            <p:ph type="body" idx="1" hasCustomPrompt="1"/>
          </p:nvPr>
        </p:nvSpPr>
        <p:spPr>
          <a:xfrm>
            <a:off x="434976" y="1568495"/>
            <a:ext cx="1478268" cy="1512000"/>
          </a:xfrm>
          <a:prstGeom prst="rect">
            <a:avLst/>
          </a:prstGeom>
          <a:solidFill>
            <a:schemeClr val="accent4"/>
          </a:solidFill>
          <a:ln>
            <a:noFill/>
          </a:ln>
        </p:spPr>
        <p:txBody>
          <a:bodyPr lIns="72000" rIns="72000" anchor="ctr"/>
          <a:lstStyle>
            <a:lvl1pPr marL="0" indent="0" algn="ctr">
              <a:spcBef>
                <a:spcPts val="0"/>
              </a:spcBef>
              <a:buNone/>
              <a:defRPr sz="1600" b="1" u="none">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Box 1</a:t>
            </a:r>
          </a:p>
        </p:txBody>
      </p:sp>
      <p:sp>
        <p:nvSpPr>
          <p:cNvPr id="12" name="Text Placeholder 20"/>
          <p:cNvSpPr>
            <a:spLocks noGrp="1"/>
          </p:cNvSpPr>
          <p:nvPr>
            <p:ph type="body" sz="quarter" idx="14" hasCustomPrompt="1"/>
          </p:nvPr>
        </p:nvSpPr>
        <p:spPr>
          <a:xfrm>
            <a:off x="1979711" y="1568495"/>
            <a:ext cx="6547792" cy="1512000"/>
          </a:xfrm>
          <a:prstGeom prst="rect">
            <a:avLst/>
          </a:prstGeom>
        </p:spPr>
        <p:txBody>
          <a:bodyPr anchor="ctr"/>
          <a:lstStyle>
            <a:lvl1pPr marL="0" indent="0">
              <a:buFont typeface="Arial" panose="020B0604020202020204" pitchFamily="34" charset="0"/>
              <a:buNone/>
              <a:defRPr sz="1400" b="1"/>
            </a:lvl1pPr>
            <a:lvl2pPr marL="360363" indent="-184150">
              <a:buFont typeface="Arial" panose="020B0604020202020204" pitchFamily="34" charset="0"/>
              <a:buChar char="•"/>
              <a:defRPr sz="1400"/>
            </a:lvl2pPr>
            <a:lvl3pPr marL="720725" indent="-277813">
              <a:buFont typeface="Arial" panose="020B0604020202020204" pitchFamily="34" charset="0"/>
              <a:buChar char="•"/>
              <a:defRPr sz="1400" baseline="0"/>
            </a:lvl3pPr>
          </a:lstStyle>
          <a:p>
            <a:pPr lvl="0"/>
            <a:r>
              <a:rPr lang="en-US" dirty="0"/>
              <a:t>Text box (click to edit content)</a:t>
            </a:r>
          </a:p>
          <a:p>
            <a:pPr lvl="1"/>
            <a:r>
              <a:rPr lang="en-US" dirty="0"/>
              <a:t>First level bullet</a:t>
            </a:r>
          </a:p>
          <a:p>
            <a:pPr lvl="2"/>
            <a:r>
              <a:rPr lang="en-US" dirty="0"/>
              <a:t>Second level bullet</a:t>
            </a:r>
          </a:p>
        </p:txBody>
      </p:sp>
      <p:sp>
        <p:nvSpPr>
          <p:cNvPr id="18" name="Text Placeholder 2"/>
          <p:cNvSpPr>
            <a:spLocks noGrp="1"/>
          </p:cNvSpPr>
          <p:nvPr>
            <p:ph type="body" idx="15" hasCustomPrompt="1"/>
          </p:nvPr>
        </p:nvSpPr>
        <p:spPr>
          <a:xfrm>
            <a:off x="434976" y="3260683"/>
            <a:ext cx="1478268" cy="1512000"/>
          </a:xfrm>
          <a:prstGeom prst="rect">
            <a:avLst/>
          </a:prstGeom>
          <a:solidFill>
            <a:schemeClr val="accent4"/>
          </a:solidFill>
        </p:spPr>
        <p:txBody>
          <a:bodyPr lIns="72000" rIns="72000" anchor="ctr"/>
          <a:lstStyle>
            <a:lvl1pPr marL="0" indent="0" algn="ctr">
              <a:spcBef>
                <a:spcPts val="0"/>
              </a:spcBef>
              <a:buNone/>
              <a:defRPr sz="1600" b="1" u="none" baseline="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Box 2</a:t>
            </a:r>
          </a:p>
        </p:txBody>
      </p:sp>
      <p:sp>
        <p:nvSpPr>
          <p:cNvPr id="11" name="Text Placeholder 20"/>
          <p:cNvSpPr>
            <a:spLocks noGrp="1"/>
          </p:cNvSpPr>
          <p:nvPr>
            <p:ph type="body" sz="quarter" idx="18" hasCustomPrompt="1"/>
          </p:nvPr>
        </p:nvSpPr>
        <p:spPr>
          <a:xfrm>
            <a:off x="1979711" y="4952871"/>
            <a:ext cx="6547792" cy="1512000"/>
          </a:xfrm>
          <a:prstGeom prst="rect">
            <a:avLst/>
          </a:prstGeom>
        </p:spPr>
        <p:txBody>
          <a:bodyPr anchor="ctr"/>
          <a:lstStyle>
            <a:lvl1pPr marL="0" indent="0">
              <a:buFont typeface="Arial" panose="020B0604020202020204" pitchFamily="34" charset="0"/>
              <a:buNone/>
              <a:defRPr sz="1400" b="1"/>
            </a:lvl1pPr>
            <a:lvl2pPr marL="360363" indent="-184150">
              <a:buFont typeface="Arial" panose="020B0604020202020204" pitchFamily="34" charset="0"/>
              <a:buChar char="•"/>
              <a:defRPr sz="1400"/>
            </a:lvl2pPr>
            <a:lvl3pPr marL="720725" indent="-277813">
              <a:buFont typeface="Arial" panose="020B0604020202020204" pitchFamily="34" charset="0"/>
              <a:buChar char="•"/>
              <a:defRPr sz="1400" baseline="0"/>
            </a:lvl3pPr>
          </a:lstStyle>
          <a:p>
            <a:pPr lvl="0"/>
            <a:r>
              <a:rPr lang="en-US" dirty="0"/>
              <a:t>Text box (click to edit content)</a:t>
            </a:r>
          </a:p>
          <a:p>
            <a:pPr lvl="1"/>
            <a:r>
              <a:rPr lang="en-US" dirty="0"/>
              <a:t>First level bullet</a:t>
            </a:r>
          </a:p>
          <a:p>
            <a:pPr lvl="2"/>
            <a:r>
              <a:rPr lang="en-US" dirty="0"/>
              <a:t>Second level bullet</a:t>
            </a:r>
          </a:p>
        </p:txBody>
      </p:sp>
      <p:sp>
        <p:nvSpPr>
          <p:cNvPr id="13" name="Text Placeholder 2"/>
          <p:cNvSpPr>
            <a:spLocks noGrp="1"/>
          </p:cNvSpPr>
          <p:nvPr>
            <p:ph type="body" idx="19" hasCustomPrompt="1"/>
          </p:nvPr>
        </p:nvSpPr>
        <p:spPr>
          <a:xfrm>
            <a:off x="434976" y="4952871"/>
            <a:ext cx="1478268" cy="1512000"/>
          </a:xfrm>
          <a:prstGeom prst="rect">
            <a:avLst/>
          </a:prstGeom>
          <a:solidFill>
            <a:schemeClr val="accent4"/>
          </a:solidFill>
        </p:spPr>
        <p:txBody>
          <a:bodyPr lIns="72000" rIns="72000" anchor="ctr"/>
          <a:lstStyle>
            <a:lvl1pPr marL="0" indent="0" algn="ctr">
              <a:spcBef>
                <a:spcPts val="0"/>
              </a:spcBef>
              <a:buNone/>
              <a:defRPr sz="1600" b="1" u="none">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Box 3</a:t>
            </a:r>
          </a:p>
        </p:txBody>
      </p:sp>
    </p:spTree>
    <p:extLst>
      <p:ext uri="{BB962C8B-B14F-4D97-AF65-F5344CB8AC3E}">
        <p14:creationId xmlns:p14="http://schemas.microsoft.com/office/powerpoint/2010/main" val="2180578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alue chai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4978" y="161366"/>
            <a:ext cx="7726347" cy="833998"/>
          </a:xfrm>
          <a:prstGeom prst="rect">
            <a:avLst/>
          </a:prstGeom>
          <a:noFill/>
          <a:ln w="9525" algn="ctr">
            <a:noFill/>
            <a:miter lim="800000"/>
            <a:headEnd/>
            <a:tailEnd/>
          </a:ln>
          <a:effectLst/>
        </p:spPr>
        <p:txBody>
          <a:bodyPr vert="horz" wrap="square" lIns="0" tIns="44439" rIns="0" bIns="44439" numCol="1" anchor="b" anchorCtr="0" compatLnSpc="1">
            <a:prstTxWarp prst="textNoShape">
              <a:avLst/>
            </a:prstTxWarp>
          </a:bodyPr>
          <a:lstStyle>
            <a:lvl1pPr>
              <a:defRPr lang="en-GB" dirty="0"/>
            </a:lvl1pPr>
          </a:lstStyle>
          <a:p>
            <a:pPr lvl="0"/>
            <a:r>
              <a:rPr lang="en-US" dirty="0"/>
              <a:t>Narrative title style (no more than two lines long)</a:t>
            </a:r>
            <a:endParaRPr lang="en-GB" dirty="0"/>
          </a:p>
        </p:txBody>
      </p:sp>
      <p:sp>
        <p:nvSpPr>
          <p:cNvPr id="15" name="Text Placeholder 2"/>
          <p:cNvSpPr>
            <a:spLocks noGrp="1"/>
          </p:cNvSpPr>
          <p:nvPr>
            <p:ph type="body" idx="1"/>
          </p:nvPr>
        </p:nvSpPr>
        <p:spPr>
          <a:xfrm>
            <a:off x="434975" y="1568495"/>
            <a:ext cx="2817145" cy="529246"/>
          </a:xfrm>
          <a:prstGeom prst="homePlate">
            <a:avLst>
              <a:gd name="adj" fmla="val 37104"/>
            </a:avLst>
          </a:prstGeom>
          <a:solidFill>
            <a:schemeClr val="accent4"/>
          </a:solidFill>
          <a:ln>
            <a:noFill/>
          </a:ln>
        </p:spPr>
        <p:txBody>
          <a:bodyPr lIns="72000" rIns="72000" anchor="ctr"/>
          <a:lstStyle>
            <a:lvl1pPr marL="0" indent="0" algn="ctr">
              <a:spcBef>
                <a:spcPts val="0"/>
              </a:spcBef>
              <a:buNone/>
              <a:defRPr sz="1600" b="1" u="none">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a:t>
            </a:r>
          </a:p>
        </p:txBody>
      </p:sp>
      <p:sp>
        <p:nvSpPr>
          <p:cNvPr id="12" name="Text Placeholder 20"/>
          <p:cNvSpPr>
            <a:spLocks noGrp="1"/>
          </p:cNvSpPr>
          <p:nvPr>
            <p:ph type="body" sz="quarter" idx="14" hasCustomPrompt="1"/>
          </p:nvPr>
        </p:nvSpPr>
        <p:spPr>
          <a:xfrm>
            <a:off x="434976" y="2193263"/>
            <a:ext cx="2593716" cy="3562081"/>
          </a:xfrm>
          <a:prstGeom prst="rect">
            <a:avLst/>
          </a:prstGeom>
        </p:spPr>
        <p:txBody>
          <a:bodyPr/>
          <a:lstStyle>
            <a:lvl1pPr marL="0" indent="0">
              <a:buFont typeface="Arial" panose="020B0604020202020204" pitchFamily="34" charset="0"/>
              <a:buNone/>
              <a:defRPr sz="1400" b="1"/>
            </a:lvl1pPr>
            <a:lvl2pPr marL="360363" indent="-184150">
              <a:buFont typeface="Arial" panose="020B0604020202020204" pitchFamily="34" charset="0"/>
              <a:buChar char="•"/>
              <a:defRPr sz="1400"/>
            </a:lvl2pPr>
            <a:lvl3pPr marL="720725" indent="-277813">
              <a:buFont typeface="Courier New" panose="02070309020205020404" pitchFamily="49" charset="0"/>
              <a:buChar char="o"/>
              <a:defRPr sz="1400" baseline="0"/>
            </a:lvl3pPr>
          </a:lstStyle>
          <a:p>
            <a:pPr lvl="0"/>
            <a:r>
              <a:rPr lang="en-US" dirty="0"/>
              <a:t>Text box (click to edit content)</a:t>
            </a:r>
          </a:p>
          <a:p>
            <a:pPr lvl="1"/>
            <a:r>
              <a:rPr lang="en-US" dirty="0"/>
              <a:t>First level bullet</a:t>
            </a:r>
          </a:p>
          <a:p>
            <a:pPr lvl="2"/>
            <a:r>
              <a:rPr lang="en-US" dirty="0"/>
              <a:t>Second level bullet</a:t>
            </a:r>
          </a:p>
        </p:txBody>
      </p:sp>
      <p:sp>
        <p:nvSpPr>
          <p:cNvPr id="10" name="Text Placeholder 2"/>
          <p:cNvSpPr>
            <a:spLocks noGrp="1"/>
          </p:cNvSpPr>
          <p:nvPr>
            <p:ph type="body" idx="20"/>
          </p:nvPr>
        </p:nvSpPr>
        <p:spPr>
          <a:xfrm>
            <a:off x="3125015" y="1568495"/>
            <a:ext cx="2817145" cy="529246"/>
          </a:xfrm>
          <a:prstGeom prst="chevron">
            <a:avLst>
              <a:gd name="adj" fmla="val 37296"/>
            </a:avLst>
          </a:prstGeom>
          <a:solidFill>
            <a:schemeClr val="accent4"/>
          </a:solidFill>
          <a:ln>
            <a:noFill/>
          </a:ln>
        </p:spPr>
        <p:txBody>
          <a:bodyPr lIns="72000" rIns="72000" anchor="ctr"/>
          <a:lstStyle>
            <a:lvl1pPr marL="0" indent="0" algn="ctr">
              <a:spcBef>
                <a:spcPts val="0"/>
              </a:spcBef>
              <a:buNone/>
              <a:defRPr sz="1600" b="1" u="none">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a:t>
            </a:r>
          </a:p>
        </p:txBody>
      </p:sp>
      <p:sp>
        <p:nvSpPr>
          <p:cNvPr id="14" name="Text Placeholder 2"/>
          <p:cNvSpPr>
            <a:spLocks noGrp="1"/>
          </p:cNvSpPr>
          <p:nvPr>
            <p:ph type="body" idx="21"/>
          </p:nvPr>
        </p:nvSpPr>
        <p:spPr>
          <a:xfrm>
            <a:off x="5818564" y="1568495"/>
            <a:ext cx="2817145" cy="529246"/>
          </a:xfrm>
          <a:prstGeom prst="chevron">
            <a:avLst>
              <a:gd name="adj" fmla="val 37296"/>
            </a:avLst>
          </a:prstGeom>
          <a:solidFill>
            <a:schemeClr val="accent4"/>
          </a:solidFill>
          <a:ln>
            <a:noFill/>
          </a:ln>
        </p:spPr>
        <p:txBody>
          <a:bodyPr lIns="72000" rIns="72000" anchor="ctr"/>
          <a:lstStyle>
            <a:lvl1pPr marL="0" indent="0" algn="ctr">
              <a:spcBef>
                <a:spcPts val="0"/>
              </a:spcBef>
              <a:buNone/>
              <a:defRPr sz="1600" b="1" u="none">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a:t>
            </a:r>
          </a:p>
        </p:txBody>
      </p:sp>
      <p:sp>
        <p:nvSpPr>
          <p:cNvPr id="16" name="Text Placeholder 20"/>
          <p:cNvSpPr>
            <a:spLocks noGrp="1"/>
          </p:cNvSpPr>
          <p:nvPr>
            <p:ph type="body" sz="quarter" idx="22" hasCustomPrompt="1"/>
          </p:nvPr>
        </p:nvSpPr>
        <p:spPr>
          <a:xfrm>
            <a:off x="3149837" y="2193263"/>
            <a:ext cx="2593716" cy="3562081"/>
          </a:xfrm>
          <a:prstGeom prst="rect">
            <a:avLst/>
          </a:prstGeom>
        </p:spPr>
        <p:txBody>
          <a:bodyPr/>
          <a:lstStyle>
            <a:lvl1pPr marL="0" indent="0">
              <a:buFont typeface="Arial" panose="020B0604020202020204" pitchFamily="34" charset="0"/>
              <a:buNone/>
              <a:defRPr sz="1400" b="1"/>
            </a:lvl1pPr>
            <a:lvl2pPr marL="360363" indent="-184150">
              <a:buFont typeface="Arial" panose="020B0604020202020204" pitchFamily="34" charset="0"/>
              <a:buChar char="•"/>
              <a:defRPr sz="1400"/>
            </a:lvl2pPr>
            <a:lvl3pPr marL="720725" indent="-277813">
              <a:buFont typeface="Courier New" panose="02070309020205020404" pitchFamily="49" charset="0"/>
              <a:buChar char="o"/>
              <a:defRPr sz="1400" baseline="0"/>
            </a:lvl3pPr>
          </a:lstStyle>
          <a:p>
            <a:pPr lvl="0"/>
            <a:r>
              <a:rPr lang="en-US" dirty="0"/>
              <a:t>Text box (click to edit content)</a:t>
            </a:r>
          </a:p>
          <a:p>
            <a:pPr lvl="1"/>
            <a:r>
              <a:rPr lang="en-US" dirty="0"/>
              <a:t>First level bullet</a:t>
            </a:r>
          </a:p>
          <a:p>
            <a:pPr lvl="2"/>
            <a:r>
              <a:rPr lang="en-US" dirty="0"/>
              <a:t>Second level bullet</a:t>
            </a:r>
          </a:p>
        </p:txBody>
      </p:sp>
      <p:sp>
        <p:nvSpPr>
          <p:cNvPr id="17" name="Text Placeholder 20"/>
          <p:cNvSpPr>
            <a:spLocks noGrp="1"/>
          </p:cNvSpPr>
          <p:nvPr>
            <p:ph type="body" sz="quarter" idx="23" hasCustomPrompt="1"/>
          </p:nvPr>
        </p:nvSpPr>
        <p:spPr>
          <a:xfrm>
            <a:off x="5852289" y="2193263"/>
            <a:ext cx="2593716" cy="3562081"/>
          </a:xfrm>
          <a:prstGeom prst="rect">
            <a:avLst/>
          </a:prstGeom>
        </p:spPr>
        <p:txBody>
          <a:bodyPr/>
          <a:lstStyle>
            <a:lvl1pPr marL="0" indent="0">
              <a:buFont typeface="Arial" panose="020B0604020202020204" pitchFamily="34" charset="0"/>
              <a:buNone/>
              <a:defRPr sz="1400" b="1"/>
            </a:lvl1pPr>
            <a:lvl2pPr marL="360363" indent="-184150">
              <a:buFont typeface="Arial" panose="020B0604020202020204" pitchFamily="34" charset="0"/>
              <a:buChar char="•"/>
              <a:defRPr sz="1400"/>
            </a:lvl2pPr>
            <a:lvl3pPr marL="720725" indent="-277813">
              <a:buFont typeface="Courier New" panose="02070309020205020404" pitchFamily="49" charset="0"/>
              <a:buChar char="o"/>
              <a:defRPr sz="1400" baseline="0"/>
            </a:lvl3pPr>
          </a:lstStyle>
          <a:p>
            <a:pPr lvl="0"/>
            <a:r>
              <a:rPr lang="en-US" dirty="0"/>
              <a:t>Text box (click to edit content)</a:t>
            </a:r>
          </a:p>
          <a:p>
            <a:pPr lvl="1"/>
            <a:r>
              <a:rPr lang="en-US" dirty="0"/>
              <a:t>First level bullet</a:t>
            </a:r>
          </a:p>
          <a:p>
            <a:pPr lvl="2"/>
            <a:r>
              <a:rPr lang="en-US" dirty="0"/>
              <a:t>Second level bullet</a:t>
            </a:r>
          </a:p>
        </p:txBody>
      </p:sp>
    </p:spTree>
    <p:extLst>
      <p:ext uri="{BB962C8B-B14F-4D97-AF65-F5344CB8AC3E}">
        <p14:creationId xmlns:p14="http://schemas.microsoft.com/office/powerpoint/2010/main" val="40087810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4978" y="161366"/>
            <a:ext cx="7726347" cy="833998"/>
          </a:xfrm>
          <a:prstGeom prst="rect">
            <a:avLst/>
          </a:prstGeom>
          <a:noFill/>
          <a:ln w="9525" algn="ctr">
            <a:noFill/>
            <a:miter lim="800000"/>
            <a:headEnd/>
            <a:tailEnd/>
          </a:ln>
          <a:effectLst/>
        </p:spPr>
        <p:txBody>
          <a:bodyPr vert="horz" wrap="square" lIns="0" tIns="44439" rIns="0" bIns="44439" numCol="1" anchor="b" anchorCtr="0" compatLnSpc="1">
            <a:prstTxWarp prst="textNoShape">
              <a:avLst/>
            </a:prstTxWarp>
          </a:bodyPr>
          <a:lstStyle>
            <a:lvl1pPr>
              <a:defRPr lang="en-GB" dirty="0"/>
            </a:lvl1pPr>
          </a:lstStyle>
          <a:p>
            <a:pPr lvl="0"/>
            <a:r>
              <a:rPr lang="en-US" dirty="0"/>
              <a:t>Narrative title style (no more than two lines long)</a:t>
            </a:r>
            <a:endParaRPr lang="en-GB" dirty="0"/>
          </a:p>
        </p:txBody>
      </p:sp>
      <p:sp>
        <p:nvSpPr>
          <p:cNvPr id="15" name="Text Placeholder 2"/>
          <p:cNvSpPr>
            <a:spLocks noGrp="1"/>
          </p:cNvSpPr>
          <p:nvPr>
            <p:ph type="body" idx="1" hasCustomPrompt="1"/>
          </p:nvPr>
        </p:nvSpPr>
        <p:spPr>
          <a:xfrm>
            <a:off x="434974" y="1568498"/>
            <a:ext cx="3655386" cy="569587"/>
          </a:xfrm>
          <a:prstGeom prst="rect">
            <a:avLst/>
          </a:prstGeom>
          <a:solidFill>
            <a:schemeClr val="bg1"/>
          </a:solidFill>
          <a:ln w="9525" algn="ctr">
            <a:noFill/>
            <a:miter lim="800000"/>
            <a:headEnd type="none" w="lg" len="lg"/>
            <a:tailEnd type="none" w="lg" len="lg"/>
          </a:ln>
          <a:effectLst>
            <a:outerShdw dist="25400" dir="5400000" sx="99000" sy="99000" algn="ctr" rotWithShape="0">
              <a:schemeClr val="tx2"/>
            </a:outerShdw>
          </a:effectLst>
        </p:spPr>
        <p:txBody>
          <a:bodyPr tIns="91440" bIns="91440" rtlCol="0" anchor="b" anchorCtr="0">
            <a:noAutofit/>
          </a:bodyPr>
          <a:lstStyle>
            <a:lvl1pPr algn="ctr">
              <a:defRPr lang="en-US" kern="1200" dirty="0" smtClean="0">
                <a:solidFill>
                  <a:srgbClr val="000000"/>
                </a:solidFill>
              </a:defRPr>
            </a:lvl1pPr>
          </a:lstStyle>
          <a:p>
            <a:pPr lvl="0" algn="ctr"/>
            <a:r>
              <a:rPr lang="en-US" dirty="0"/>
              <a:t>Click to edit Box 1</a:t>
            </a:r>
          </a:p>
        </p:txBody>
      </p:sp>
      <p:sp>
        <p:nvSpPr>
          <p:cNvPr id="18" name="Text Placeholder 2"/>
          <p:cNvSpPr>
            <a:spLocks noGrp="1"/>
          </p:cNvSpPr>
          <p:nvPr>
            <p:ph type="body" idx="15" hasCustomPrompt="1"/>
          </p:nvPr>
        </p:nvSpPr>
        <p:spPr>
          <a:xfrm>
            <a:off x="4952655" y="1568498"/>
            <a:ext cx="3574848" cy="569587"/>
          </a:xfrm>
          <a:prstGeom prst="rect">
            <a:avLst/>
          </a:prstGeom>
          <a:solidFill>
            <a:schemeClr val="bg1"/>
          </a:solidFill>
          <a:ln w="9525" algn="ctr">
            <a:noFill/>
            <a:miter lim="800000"/>
            <a:headEnd type="none" w="lg" len="lg"/>
            <a:tailEnd type="none" w="lg" len="lg"/>
          </a:ln>
          <a:effectLst>
            <a:outerShdw dist="25400" dir="5400000" sx="99000" sy="99000" algn="ctr" rotWithShape="0">
              <a:schemeClr val="tx2"/>
            </a:outerShdw>
          </a:effectLst>
        </p:spPr>
        <p:txBody>
          <a:bodyPr vert="horz" wrap="square" lIns="0" tIns="91440" rIns="0" bIns="91440" numCol="1" rtlCol="0" anchor="b" anchorCtr="0" compatLnSpc="1">
            <a:prstTxWarp prst="textNoShape">
              <a:avLst/>
            </a:prstTxWarp>
            <a:noAutofit/>
          </a:bodyPr>
          <a:lstStyle>
            <a:lvl1pPr algn="ctr">
              <a:defRPr lang="en-US" kern="1200" dirty="0" smtClean="0">
                <a:solidFill>
                  <a:srgbClr val="000000"/>
                </a:solidFill>
              </a:defRPr>
            </a:lvl1pPr>
          </a:lstStyle>
          <a:p>
            <a:pPr lvl="0" algn="ctr"/>
            <a:r>
              <a:rPr lang="en-US" dirty="0"/>
              <a:t>Click to edit Box 2</a:t>
            </a:r>
          </a:p>
        </p:txBody>
      </p:sp>
    </p:spTree>
    <p:extLst>
      <p:ext uri="{BB962C8B-B14F-4D97-AF65-F5344CB8AC3E}">
        <p14:creationId xmlns:p14="http://schemas.microsoft.com/office/powerpoint/2010/main" val="3440810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3">
    <p:spTree>
      <p:nvGrpSpPr>
        <p:cNvPr id="1" name=""/>
        <p:cNvGrpSpPr/>
        <p:nvPr/>
      </p:nvGrpSpPr>
      <p:grpSpPr>
        <a:xfrm>
          <a:off x="0" y="0"/>
          <a:ext cx="0" cy="0"/>
          <a:chOff x="0" y="0"/>
          <a:chExt cx="0" cy="0"/>
        </a:xfrm>
      </p:grpSpPr>
      <p:pic>
        <p:nvPicPr>
          <p:cNvPr id="5" name="Picture 4" title="black and white close up image of young lady"/>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6" name="Title 1"/>
          <p:cNvSpPr>
            <a:spLocks noGrp="1"/>
          </p:cNvSpPr>
          <p:nvPr>
            <p:ph type="title"/>
          </p:nvPr>
        </p:nvSpPr>
        <p:spPr>
          <a:xfrm>
            <a:off x="457202" y="467945"/>
            <a:ext cx="3746684" cy="2160734"/>
          </a:xfrm>
        </p:spPr>
        <p:txBody>
          <a:bodyPr anchor="t">
            <a:noAutofit/>
          </a:bodyPr>
          <a:lstStyle>
            <a:lvl1pPr>
              <a:defRPr sz="4800"/>
            </a:lvl1pPr>
          </a:lstStyle>
          <a:p>
            <a:r>
              <a:rPr lang="en-GB" dirty="0"/>
              <a:t>Click to edit Master title style</a:t>
            </a:r>
            <a:endParaRPr lang="en-US" dirty="0"/>
          </a:p>
        </p:txBody>
      </p:sp>
      <p:sp>
        <p:nvSpPr>
          <p:cNvPr id="8" name="Content Placeholder 19"/>
          <p:cNvSpPr>
            <a:spLocks noGrp="1"/>
          </p:cNvSpPr>
          <p:nvPr>
            <p:ph sz="quarter" idx="11" hasCustomPrompt="1"/>
          </p:nvPr>
        </p:nvSpPr>
        <p:spPr>
          <a:xfrm>
            <a:off x="457200" y="2812812"/>
            <a:ext cx="3675271" cy="901385"/>
          </a:xfrm>
        </p:spPr>
        <p:txBody>
          <a:bodyPr anchor="b">
            <a:normAutofit/>
          </a:bodyPr>
          <a:lstStyle>
            <a:lvl1pPr marL="0" indent="0">
              <a:buFontTx/>
              <a:buNone/>
              <a:defRPr sz="2800">
                <a:solidFill>
                  <a:schemeClr val="accent3"/>
                </a:solidFill>
              </a:defRPr>
            </a:lvl1pPr>
          </a:lstStyle>
          <a:p>
            <a:pPr lvl="0"/>
            <a:r>
              <a:rPr lang="en-US" dirty="0"/>
              <a:t>Sub heading</a:t>
            </a:r>
          </a:p>
        </p:txBody>
      </p:sp>
      <p:sp>
        <p:nvSpPr>
          <p:cNvPr id="11" name="Content Placeholder 19"/>
          <p:cNvSpPr>
            <a:spLocks noGrp="1"/>
          </p:cNvSpPr>
          <p:nvPr>
            <p:ph sz="quarter" idx="12" hasCustomPrompt="1"/>
          </p:nvPr>
        </p:nvSpPr>
        <p:spPr>
          <a:xfrm>
            <a:off x="457202" y="5985387"/>
            <a:ext cx="4359965" cy="361031"/>
          </a:xfrm>
        </p:spPr>
        <p:txBody>
          <a:bodyPr anchor="b">
            <a:noAutofit/>
          </a:bodyPr>
          <a:lstStyle>
            <a:lvl1pPr marL="0" indent="0">
              <a:buFontTx/>
              <a:buNone/>
              <a:defRPr sz="1600">
                <a:solidFill>
                  <a:schemeClr val="accent3"/>
                </a:solidFill>
              </a:defRPr>
            </a:lvl1pPr>
          </a:lstStyle>
          <a:p>
            <a:pPr lvl="0"/>
            <a:r>
              <a:rPr lang="en-US" dirty="0"/>
              <a:t>Insert date</a:t>
            </a:r>
          </a:p>
        </p:txBody>
      </p:sp>
      <p:pic>
        <p:nvPicPr>
          <p:cNvPr id="9" name="Picture 8">
            <a:extLst>
              <a:ext uri="{FF2B5EF4-FFF2-40B4-BE49-F238E27FC236}">
                <a16:creationId xmlns:a16="http://schemas.microsoft.com/office/drawing/2014/main" id="{5C85AB11-7C84-4268-946A-B539E8661172}"/>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7897437" y="253632"/>
            <a:ext cx="1059180" cy="428625"/>
          </a:xfrm>
          <a:prstGeom prst="rect">
            <a:avLst/>
          </a:prstGeom>
        </p:spPr>
      </p:pic>
    </p:spTree>
    <p:extLst>
      <p:ext uri="{BB962C8B-B14F-4D97-AF65-F5344CB8AC3E}">
        <p14:creationId xmlns:p14="http://schemas.microsoft.com/office/powerpoint/2010/main" val="3596932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our boxes">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2"/>
            </p:custDataLst>
          </p:nvPr>
        </p:nvGraphicFramePr>
        <p:xfrm>
          <a:off x="1482" y="1592"/>
          <a:ext cx="1465" cy="1587"/>
        </p:xfrm>
        <a:graphic>
          <a:graphicData uri="http://schemas.openxmlformats.org/presentationml/2006/ole">
            <mc:AlternateContent xmlns:mc="http://schemas.openxmlformats.org/markup-compatibility/2006">
              <mc:Choice xmlns:v="urn:schemas-microsoft-com:vml" Requires="v">
                <p:oleObj spid="_x0000_s5122" name="think-cell Slide" r:id="rId4" imgW="360" imgH="360" progId="TCLayout.ActiveDocument.1">
                  <p:embed/>
                </p:oleObj>
              </mc:Choice>
              <mc:Fallback>
                <p:oleObj name="think-cell Slide" r:id="rId4" imgW="360" imgH="360" progId="TCLayout.ActiveDocument.1">
                  <p:embed/>
                  <p:pic>
                    <p:nvPicPr>
                      <p:cNvPr id="3" name="Object 2"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 y="1592"/>
                        <a:ext cx="146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6" name="Text Placeholder 10"/>
          <p:cNvSpPr>
            <a:spLocks noGrp="1"/>
          </p:cNvSpPr>
          <p:nvPr>
            <p:ph type="body" idx="1"/>
          </p:nvPr>
        </p:nvSpPr>
        <p:spPr>
          <a:xfrm>
            <a:off x="434978" y="1568495"/>
            <a:ext cx="3634158" cy="529246"/>
          </a:xfrm>
          <a:prstGeom prst="rect">
            <a:avLst/>
          </a:prstGeom>
          <a:solidFill>
            <a:schemeClr val="accent4"/>
          </a:solidFill>
        </p:spPr>
        <p:txBody>
          <a:bodyPr anchor="ctr"/>
          <a:lstStyle>
            <a:lvl1pPr algn="ctr">
              <a:defRPr>
                <a:solidFill>
                  <a:schemeClr val="bg1"/>
                </a:solidFill>
              </a:defRPr>
            </a:lvl1pPr>
          </a:lstStyle>
          <a:p>
            <a:r>
              <a:rPr lang="en-GB" dirty="0"/>
              <a:t>Box</a:t>
            </a:r>
          </a:p>
        </p:txBody>
      </p:sp>
      <p:sp>
        <p:nvSpPr>
          <p:cNvPr id="57" name="Text Placeholder 12"/>
          <p:cNvSpPr>
            <a:spLocks noGrp="1"/>
          </p:cNvSpPr>
          <p:nvPr>
            <p:ph type="body" sz="quarter" idx="14"/>
          </p:nvPr>
        </p:nvSpPr>
        <p:spPr>
          <a:xfrm>
            <a:off x="434978" y="2097741"/>
            <a:ext cx="3634158" cy="1614466"/>
          </a:xfrm>
          <a:solidFill>
            <a:schemeClr val="bg1">
              <a:lumMod val="95000"/>
            </a:schemeClr>
          </a:solidFill>
        </p:spPr>
        <p:txBody>
          <a:bodyPr lIns="72000" tIns="90000" rIns="72000" bIns="72000"/>
          <a:lstStyle>
            <a:lvl1pPr>
              <a:defRPr sz="1400"/>
            </a:lvl1pPr>
          </a:lstStyle>
          <a:p>
            <a:r>
              <a:rPr lang="en-GB" dirty="0"/>
              <a:t>Box</a:t>
            </a:r>
          </a:p>
        </p:txBody>
      </p:sp>
      <p:sp>
        <p:nvSpPr>
          <p:cNvPr id="58" name="Title 1"/>
          <p:cNvSpPr>
            <a:spLocks noGrp="1"/>
          </p:cNvSpPr>
          <p:nvPr>
            <p:ph type="title" hasCustomPrompt="1"/>
          </p:nvPr>
        </p:nvSpPr>
        <p:spPr>
          <a:xfrm>
            <a:off x="434978" y="161366"/>
            <a:ext cx="7726347" cy="833998"/>
          </a:xfrm>
          <a:prstGeom prst="rect">
            <a:avLst/>
          </a:prstGeom>
          <a:noFill/>
          <a:ln w="9525" algn="ctr">
            <a:noFill/>
            <a:miter lim="800000"/>
            <a:headEnd/>
            <a:tailEnd/>
          </a:ln>
          <a:effectLst/>
        </p:spPr>
        <p:txBody>
          <a:bodyPr vert="horz" wrap="square" lIns="0" tIns="44439" rIns="0" bIns="44439" numCol="1" anchor="b" anchorCtr="0" compatLnSpc="1">
            <a:prstTxWarp prst="textNoShape">
              <a:avLst/>
            </a:prstTxWarp>
          </a:bodyPr>
          <a:lstStyle>
            <a:lvl1pPr>
              <a:defRPr lang="en-GB" dirty="0"/>
            </a:lvl1pPr>
          </a:lstStyle>
          <a:p>
            <a:pPr lvl="0"/>
            <a:r>
              <a:rPr lang="en-US" dirty="0"/>
              <a:t>Narrative title style (no more than two lines long)</a:t>
            </a:r>
            <a:endParaRPr lang="en-GB" dirty="0"/>
          </a:p>
        </p:txBody>
      </p:sp>
      <p:sp>
        <p:nvSpPr>
          <p:cNvPr id="60" name="Text Placeholder 20"/>
          <p:cNvSpPr>
            <a:spLocks noGrp="1"/>
          </p:cNvSpPr>
          <p:nvPr>
            <p:ph type="body" sz="quarter" idx="11" hasCustomPrompt="1"/>
          </p:nvPr>
        </p:nvSpPr>
        <p:spPr>
          <a:xfrm>
            <a:off x="434975" y="6293224"/>
            <a:ext cx="8274066" cy="304128"/>
          </a:xfrm>
          <a:prstGeom prst="rect">
            <a:avLst/>
          </a:prstGeom>
        </p:spPr>
        <p:txBody>
          <a:bodyPr anchor="b"/>
          <a:lstStyle>
            <a:lvl1pPr marL="0" indent="0">
              <a:buFont typeface="Arial" panose="020B0604020202020204" pitchFamily="34" charset="0"/>
              <a:buNone/>
              <a:defRPr sz="1000" b="0"/>
            </a:lvl1pPr>
            <a:lvl2pPr marL="360363" indent="-184150">
              <a:buFont typeface="Arial" panose="020B0604020202020204" pitchFamily="34" charset="0"/>
              <a:buChar char="•"/>
              <a:defRPr sz="1400"/>
            </a:lvl2pPr>
            <a:lvl3pPr marL="720725" indent="-277813">
              <a:buFont typeface="Courier New" panose="02070309020205020404" pitchFamily="49" charset="0"/>
              <a:buChar char="o"/>
              <a:defRPr sz="1400" baseline="0"/>
            </a:lvl3pPr>
          </a:lstStyle>
          <a:p>
            <a:pPr lvl="0"/>
            <a:r>
              <a:rPr lang="en-US" dirty="0"/>
              <a:t>Click to add notes or sources</a:t>
            </a:r>
          </a:p>
        </p:txBody>
      </p:sp>
      <p:sp>
        <p:nvSpPr>
          <p:cNvPr id="61" name="Text Placeholder 10"/>
          <p:cNvSpPr>
            <a:spLocks noGrp="1"/>
          </p:cNvSpPr>
          <p:nvPr>
            <p:ph type="body" idx="15"/>
          </p:nvPr>
        </p:nvSpPr>
        <p:spPr>
          <a:xfrm>
            <a:off x="4791821" y="1568495"/>
            <a:ext cx="3634158" cy="529246"/>
          </a:xfrm>
          <a:prstGeom prst="rect">
            <a:avLst/>
          </a:prstGeom>
          <a:solidFill>
            <a:schemeClr val="accent4"/>
          </a:solidFill>
        </p:spPr>
        <p:txBody>
          <a:bodyPr anchor="ctr"/>
          <a:lstStyle>
            <a:lvl1pPr algn="ctr">
              <a:defRPr>
                <a:solidFill>
                  <a:schemeClr val="bg1"/>
                </a:solidFill>
              </a:defRPr>
            </a:lvl1pPr>
          </a:lstStyle>
          <a:p>
            <a:r>
              <a:rPr lang="en-GB" dirty="0"/>
              <a:t>Box</a:t>
            </a:r>
          </a:p>
        </p:txBody>
      </p:sp>
      <p:sp>
        <p:nvSpPr>
          <p:cNvPr id="62" name="Text Placeholder 12"/>
          <p:cNvSpPr>
            <a:spLocks noGrp="1"/>
          </p:cNvSpPr>
          <p:nvPr>
            <p:ph type="body" sz="quarter" idx="16"/>
          </p:nvPr>
        </p:nvSpPr>
        <p:spPr>
          <a:xfrm>
            <a:off x="4791821" y="2097741"/>
            <a:ext cx="3634158" cy="1614466"/>
          </a:xfrm>
          <a:solidFill>
            <a:schemeClr val="bg1">
              <a:lumMod val="95000"/>
            </a:schemeClr>
          </a:solidFill>
        </p:spPr>
        <p:txBody>
          <a:bodyPr lIns="72000" tIns="90000" rIns="72000" bIns="72000"/>
          <a:lstStyle>
            <a:lvl1pPr>
              <a:defRPr sz="1400"/>
            </a:lvl1pPr>
          </a:lstStyle>
          <a:p>
            <a:r>
              <a:rPr lang="en-GB" dirty="0"/>
              <a:t>Box</a:t>
            </a:r>
          </a:p>
        </p:txBody>
      </p:sp>
      <p:sp>
        <p:nvSpPr>
          <p:cNvPr id="63" name="Text Placeholder 10"/>
          <p:cNvSpPr>
            <a:spLocks noGrp="1"/>
          </p:cNvSpPr>
          <p:nvPr>
            <p:ph type="body" idx="17"/>
          </p:nvPr>
        </p:nvSpPr>
        <p:spPr>
          <a:xfrm>
            <a:off x="434978" y="3962071"/>
            <a:ext cx="3634158" cy="529246"/>
          </a:xfrm>
          <a:prstGeom prst="rect">
            <a:avLst/>
          </a:prstGeom>
          <a:solidFill>
            <a:schemeClr val="accent4"/>
          </a:solidFill>
        </p:spPr>
        <p:txBody>
          <a:bodyPr anchor="ctr"/>
          <a:lstStyle>
            <a:lvl1pPr algn="ctr">
              <a:defRPr>
                <a:solidFill>
                  <a:schemeClr val="bg1"/>
                </a:solidFill>
              </a:defRPr>
            </a:lvl1pPr>
          </a:lstStyle>
          <a:p>
            <a:r>
              <a:rPr lang="en-GB" dirty="0"/>
              <a:t>Box</a:t>
            </a:r>
          </a:p>
        </p:txBody>
      </p:sp>
      <p:sp>
        <p:nvSpPr>
          <p:cNvPr id="64" name="Text Placeholder 12"/>
          <p:cNvSpPr>
            <a:spLocks noGrp="1"/>
          </p:cNvSpPr>
          <p:nvPr>
            <p:ph type="body" sz="quarter" idx="18"/>
          </p:nvPr>
        </p:nvSpPr>
        <p:spPr>
          <a:xfrm>
            <a:off x="434978" y="4491317"/>
            <a:ext cx="3634158" cy="1614466"/>
          </a:xfrm>
          <a:solidFill>
            <a:schemeClr val="bg1">
              <a:lumMod val="95000"/>
            </a:schemeClr>
          </a:solidFill>
        </p:spPr>
        <p:txBody>
          <a:bodyPr lIns="72000" tIns="90000" rIns="72000" bIns="72000"/>
          <a:lstStyle>
            <a:lvl1pPr>
              <a:defRPr sz="1400"/>
            </a:lvl1pPr>
          </a:lstStyle>
          <a:p>
            <a:r>
              <a:rPr lang="en-GB" dirty="0"/>
              <a:t>Box</a:t>
            </a:r>
          </a:p>
        </p:txBody>
      </p:sp>
      <p:sp>
        <p:nvSpPr>
          <p:cNvPr id="65" name="Text Placeholder 10"/>
          <p:cNvSpPr>
            <a:spLocks noGrp="1"/>
          </p:cNvSpPr>
          <p:nvPr>
            <p:ph type="body" idx="19"/>
          </p:nvPr>
        </p:nvSpPr>
        <p:spPr>
          <a:xfrm>
            <a:off x="4791821" y="3962071"/>
            <a:ext cx="3634158" cy="529246"/>
          </a:xfrm>
          <a:prstGeom prst="rect">
            <a:avLst/>
          </a:prstGeom>
          <a:solidFill>
            <a:schemeClr val="accent4"/>
          </a:solidFill>
        </p:spPr>
        <p:txBody>
          <a:bodyPr anchor="ctr"/>
          <a:lstStyle>
            <a:lvl1pPr algn="ctr">
              <a:defRPr>
                <a:solidFill>
                  <a:schemeClr val="bg1"/>
                </a:solidFill>
              </a:defRPr>
            </a:lvl1pPr>
          </a:lstStyle>
          <a:p>
            <a:r>
              <a:rPr lang="en-GB" dirty="0"/>
              <a:t>Box</a:t>
            </a:r>
          </a:p>
        </p:txBody>
      </p:sp>
      <p:sp>
        <p:nvSpPr>
          <p:cNvPr id="66" name="Text Placeholder 12"/>
          <p:cNvSpPr>
            <a:spLocks noGrp="1"/>
          </p:cNvSpPr>
          <p:nvPr>
            <p:ph type="body" sz="quarter" idx="20"/>
          </p:nvPr>
        </p:nvSpPr>
        <p:spPr>
          <a:xfrm>
            <a:off x="4791821" y="4491317"/>
            <a:ext cx="3634158" cy="1614466"/>
          </a:xfrm>
          <a:solidFill>
            <a:schemeClr val="bg1">
              <a:lumMod val="95000"/>
            </a:schemeClr>
          </a:solidFill>
        </p:spPr>
        <p:txBody>
          <a:bodyPr lIns="72000" tIns="90000" rIns="72000" bIns="72000"/>
          <a:lstStyle>
            <a:lvl1pPr>
              <a:defRPr sz="1400"/>
            </a:lvl1pPr>
          </a:lstStyle>
          <a:p>
            <a:r>
              <a:rPr lang="en-GB" dirty="0"/>
              <a:t>Box</a:t>
            </a:r>
          </a:p>
        </p:txBody>
      </p:sp>
    </p:spTree>
    <p:extLst>
      <p:ext uri="{BB962C8B-B14F-4D97-AF65-F5344CB8AC3E}">
        <p14:creationId xmlns:p14="http://schemas.microsoft.com/office/powerpoint/2010/main" val="2983732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nvPr>
        </p:nvGraphicFramePr>
        <p:xfrm>
          <a:off x="1482" y="1592"/>
          <a:ext cx="1465" cy="1587"/>
        </p:xfrm>
        <a:graphic>
          <a:graphicData uri="http://schemas.openxmlformats.org/presentationml/2006/ole">
            <mc:AlternateContent xmlns:mc="http://schemas.openxmlformats.org/markup-compatibility/2006">
              <mc:Choice xmlns:v="urn:schemas-microsoft-com:vml" Requires="v">
                <p:oleObj spid="_x0000_s6146" name="think-cell Slide" r:id="rId4" imgW="360" imgH="360" progId="TCLayout.ActiveDocument.1">
                  <p:embed/>
                </p:oleObj>
              </mc:Choice>
              <mc:Fallback>
                <p:oleObj name="think-cell Slide" r:id="rId4" imgW="360" imgH="360" progId="TCLayout.ActiveDocument.1">
                  <p:embed/>
                  <p:pic>
                    <p:nvPicPr>
                      <p:cNvPr id="6" name="Objec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 y="1592"/>
                        <a:ext cx="146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ext Placeholder 4"/>
          <p:cNvSpPr>
            <a:spLocks noGrp="1"/>
          </p:cNvSpPr>
          <p:nvPr>
            <p:ph type="body" sz="quarter" idx="10" hasCustomPrompt="1"/>
          </p:nvPr>
        </p:nvSpPr>
        <p:spPr>
          <a:xfrm>
            <a:off x="435220" y="2437802"/>
            <a:ext cx="7725508" cy="644525"/>
          </a:xfrm>
          <a:noFill/>
          <a:ln w="9525" algn="ctr">
            <a:noFill/>
            <a:miter lim="800000"/>
            <a:headEnd/>
            <a:tailEnd/>
          </a:ln>
          <a:effectLst/>
        </p:spPr>
        <p:txBody>
          <a:bodyPr vert="horz" wrap="square" lIns="0" tIns="44439" rIns="0" bIns="44439" numCol="1" anchor="ctr" anchorCtr="0" compatLnSpc="1">
            <a:prstTxWarp prst="textNoShape">
              <a:avLst/>
            </a:prstTxWarp>
          </a:bodyPr>
          <a:lstStyle>
            <a:lvl1pPr>
              <a:defRPr lang="en-US" sz="2000" smtClean="0">
                <a:solidFill>
                  <a:schemeClr val="bg1">
                    <a:lumMod val="75000"/>
                  </a:schemeClr>
                </a:solidFill>
                <a:latin typeface="+mj-lt"/>
                <a:ea typeface="+mj-ea"/>
                <a:cs typeface="+mj-cs"/>
              </a:defRPr>
            </a:lvl1pPr>
            <a:lvl2pPr>
              <a:defRPr lang="en-US" sz="2400" b="1" smtClean="0">
                <a:solidFill>
                  <a:schemeClr val="tx2"/>
                </a:solidFill>
                <a:latin typeface="Trebuchet MS" pitchFamily="34" charset="0"/>
                <a:cs typeface="Arial" charset="0"/>
              </a:defRPr>
            </a:lvl2pPr>
            <a:lvl3pPr>
              <a:defRPr lang="en-US" sz="2400" b="1" smtClean="0">
                <a:solidFill>
                  <a:schemeClr val="tx2"/>
                </a:solidFill>
                <a:latin typeface="Trebuchet MS" pitchFamily="34" charset="0"/>
                <a:cs typeface="Arial" charset="0"/>
              </a:defRPr>
            </a:lvl3pPr>
            <a:lvl4pPr>
              <a:defRPr lang="en-US" sz="2400" b="1" smtClean="0">
                <a:solidFill>
                  <a:schemeClr val="tx2"/>
                </a:solidFill>
                <a:latin typeface="Trebuchet MS" pitchFamily="34" charset="0"/>
                <a:cs typeface="Arial" charset="0"/>
              </a:defRPr>
            </a:lvl4pPr>
            <a:lvl5pPr>
              <a:defRPr lang="en-GB" sz="2400" b="1">
                <a:solidFill>
                  <a:schemeClr val="tx2"/>
                </a:solidFill>
                <a:latin typeface="Trebuchet MS" pitchFamily="34" charset="0"/>
                <a:cs typeface="Arial" charset="0"/>
              </a:defRPr>
            </a:lvl5pPr>
          </a:lstStyle>
          <a:p>
            <a:pPr lvl="0">
              <a:spcBef>
                <a:spcPct val="0"/>
              </a:spcBef>
            </a:pPr>
            <a:r>
              <a:rPr lang="en-US" dirty="0"/>
              <a:t>Section 2</a:t>
            </a:r>
            <a:endParaRPr lang="en-GB" dirty="0"/>
          </a:p>
        </p:txBody>
      </p:sp>
      <p:sp>
        <p:nvSpPr>
          <p:cNvPr id="13" name="Text Placeholder 4"/>
          <p:cNvSpPr>
            <a:spLocks noGrp="1"/>
          </p:cNvSpPr>
          <p:nvPr>
            <p:ph type="body" sz="quarter" idx="11" hasCustomPrompt="1"/>
          </p:nvPr>
        </p:nvSpPr>
        <p:spPr>
          <a:xfrm>
            <a:off x="435220" y="3166604"/>
            <a:ext cx="7725508" cy="644525"/>
          </a:xfrm>
          <a:noFill/>
          <a:ln w="9525" algn="ctr">
            <a:noFill/>
            <a:miter lim="800000"/>
            <a:headEnd/>
            <a:tailEnd/>
          </a:ln>
          <a:effectLst/>
        </p:spPr>
        <p:txBody>
          <a:bodyPr vert="horz" wrap="square" lIns="0" tIns="44439" rIns="0" bIns="44439" numCol="1" anchor="ctr" anchorCtr="0" compatLnSpc="1">
            <a:prstTxWarp prst="textNoShape">
              <a:avLst/>
            </a:prstTxWarp>
          </a:bodyPr>
          <a:lstStyle>
            <a:lvl1pPr>
              <a:defRPr lang="en-US" sz="2000" smtClean="0">
                <a:solidFill>
                  <a:schemeClr val="bg1">
                    <a:lumMod val="75000"/>
                  </a:schemeClr>
                </a:solidFill>
                <a:latin typeface="+mj-lt"/>
                <a:ea typeface="+mj-ea"/>
                <a:cs typeface="+mj-cs"/>
              </a:defRPr>
            </a:lvl1pPr>
            <a:lvl2pPr>
              <a:defRPr lang="en-US" sz="2400" b="1" smtClean="0">
                <a:solidFill>
                  <a:schemeClr val="tx2"/>
                </a:solidFill>
                <a:latin typeface="Trebuchet MS" pitchFamily="34" charset="0"/>
                <a:cs typeface="Arial" charset="0"/>
              </a:defRPr>
            </a:lvl2pPr>
            <a:lvl3pPr>
              <a:defRPr lang="en-US" sz="2400" b="1" smtClean="0">
                <a:solidFill>
                  <a:schemeClr val="tx2"/>
                </a:solidFill>
                <a:latin typeface="Trebuchet MS" pitchFamily="34" charset="0"/>
                <a:cs typeface="Arial" charset="0"/>
              </a:defRPr>
            </a:lvl3pPr>
            <a:lvl4pPr>
              <a:defRPr lang="en-US" sz="2400" b="1" smtClean="0">
                <a:solidFill>
                  <a:schemeClr val="tx2"/>
                </a:solidFill>
                <a:latin typeface="Trebuchet MS" pitchFamily="34" charset="0"/>
                <a:cs typeface="Arial" charset="0"/>
              </a:defRPr>
            </a:lvl4pPr>
            <a:lvl5pPr>
              <a:defRPr lang="en-GB" sz="2400" b="1">
                <a:solidFill>
                  <a:schemeClr val="tx2"/>
                </a:solidFill>
                <a:latin typeface="Trebuchet MS" pitchFamily="34" charset="0"/>
                <a:cs typeface="Arial" charset="0"/>
              </a:defRPr>
            </a:lvl5pPr>
          </a:lstStyle>
          <a:p>
            <a:pPr lvl="0">
              <a:spcBef>
                <a:spcPct val="0"/>
              </a:spcBef>
            </a:pPr>
            <a:r>
              <a:rPr lang="en-US" dirty="0"/>
              <a:t>Section 3</a:t>
            </a:r>
            <a:endParaRPr lang="en-GB" dirty="0"/>
          </a:p>
        </p:txBody>
      </p:sp>
      <p:sp>
        <p:nvSpPr>
          <p:cNvPr id="14" name="Text Placeholder 4"/>
          <p:cNvSpPr>
            <a:spLocks noGrp="1"/>
          </p:cNvSpPr>
          <p:nvPr>
            <p:ph type="body" sz="quarter" idx="12" hasCustomPrompt="1"/>
          </p:nvPr>
        </p:nvSpPr>
        <p:spPr>
          <a:xfrm>
            <a:off x="435220" y="3895400"/>
            <a:ext cx="7725508" cy="644525"/>
          </a:xfrm>
          <a:noFill/>
          <a:ln w="9525" algn="ctr">
            <a:noFill/>
            <a:miter lim="800000"/>
            <a:headEnd/>
            <a:tailEnd/>
          </a:ln>
          <a:effectLst/>
        </p:spPr>
        <p:txBody>
          <a:bodyPr vert="horz" wrap="square" lIns="0" tIns="44439" rIns="0" bIns="44439" numCol="1" anchor="ctr" anchorCtr="0" compatLnSpc="1">
            <a:prstTxWarp prst="textNoShape">
              <a:avLst/>
            </a:prstTxWarp>
          </a:bodyPr>
          <a:lstStyle>
            <a:lvl1pPr>
              <a:defRPr lang="en-US" sz="2000" smtClean="0">
                <a:solidFill>
                  <a:schemeClr val="tx2"/>
                </a:solidFill>
                <a:latin typeface="+mj-lt"/>
                <a:ea typeface="+mj-ea"/>
                <a:cs typeface="+mj-cs"/>
              </a:defRPr>
            </a:lvl1pPr>
            <a:lvl2pPr>
              <a:defRPr lang="en-US" sz="2400" b="1" smtClean="0">
                <a:solidFill>
                  <a:schemeClr val="tx2"/>
                </a:solidFill>
                <a:latin typeface="Trebuchet MS" pitchFamily="34" charset="0"/>
                <a:cs typeface="Arial" charset="0"/>
              </a:defRPr>
            </a:lvl2pPr>
            <a:lvl3pPr>
              <a:defRPr lang="en-US" sz="2400" b="1" smtClean="0">
                <a:solidFill>
                  <a:schemeClr val="tx2"/>
                </a:solidFill>
                <a:latin typeface="Trebuchet MS" pitchFamily="34" charset="0"/>
                <a:cs typeface="Arial" charset="0"/>
              </a:defRPr>
            </a:lvl3pPr>
            <a:lvl4pPr>
              <a:defRPr lang="en-US" sz="2400" b="1" smtClean="0">
                <a:solidFill>
                  <a:schemeClr val="tx2"/>
                </a:solidFill>
                <a:latin typeface="Trebuchet MS" pitchFamily="34" charset="0"/>
                <a:cs typeface="Arial" charset="0"/>
              </a:defRPr>
            </a:lvl4pPr>
            <a:lvl5pPr>
              <a:defRPr lang="en-GB" sz="2400" b="1">
                <a:solidFill>
                  <a:schemeClr val="tx2"/>
                </a:solidFill>
                <a:latin typeface="Trebuchet MS" pitchFamily="34" charset="0"/>
                <a:cs typeface="Arial" charset="0"/>
              </a:defRPr>
            </a:lvl5pPr>
          </a:lstStyle>
          <a:p>
            <a:pPr lvl="0">
              <a:spcBef>
                <a:spcPct val="0"/>
              </a:spcBef>
            </a:pPr>
            <a:r>
              <a:rPr lang="en-US" dirty="0"/>
              <a:t>This section</a:t>
            </a:r>
            <a:endParaRPr lang="en-GB" dirty="0"/>
          </a:p>
        </p:txBody>
      </p:sp>
      <p:sp>
        <p:nvSpPr>
          <p:cNvPr id="15" name="Text Placeholder 4"/>
          <p:cNvSpPr>
            <a:spLocks noGrp="1"/>
          </p:cNvSpPr>
          <p:nvPr>
            <p:ph type="body" sz="quarter" idx="13" hasCustomPrompt="1"/>
          </p:nvPr>
        </p:nvSpPr>
        <p:spPr>
          <a:xfrm>
            <a:off x="435220" y="4624209"/>
            <a:ext cx="7725508" cy="644525"/>
          </a:xfrm>
          <a:noFill/>
          <a:ln w="9525" algn="ctr">
            <a:noFill/>
            <a:miter lim="800000"/>
            <a:headEnd/>
            <a:tailEnd/>
          </a:ln>
          <a:effectLst/>
        </p:spPr>
        <p:txBody>
          <a:bodyPr vert="horz" wrap="square" lIns="0" tIns="44439" rIns="0" bIns="44439" numCol="1" anchor="ctr" anchorCtr="0" compatLnSpc="1">
            <a:prstTxWarp prst="textNoShape">
              <a:avLst/>
            </a:prstTxWarp>
          </a:bodyPr>
          <a:lstStyle>
            <a:lvl1pPr>
              <a:defRPr lang="en-US" sz="2000" smtClean="0">
                <a:solidFill>
                  <a:schemeClr val="bg1">
                    <a:lumMod val="75000"/>
                  </a:schemeClr>
                </a:solidFill>
                <a:latin typeface="+mj-lt"/>
                <a:ea typeface="+mj-ea"/>
                <a:cs typeface="+mj-cs"/>
              </a:defRPr>
            </a:lvl1pPr>
            <a:lvl2pPr>
              <a:defRPr lang="en-US" sz="2400" b="1" smtClean="0">
                <a:solidFill>
                  <a:schemeClr val="tx2"/>
                </a:solidFill>
                <a:latin typeface="Trebuchet MS" pitchFamily="34" charset="0"/>
                <a:cs typeface="Arial" charset="0"/>
              </a:defRPr>
            </a:lvl2pPr>
            <a:lvl3pPr>
              <a:defRPr lang="en-US" sz="2400" b="1" smtClean="0">
                <a:solidFill>
                  <a:schemeClr val="tx2"/>
                </a:solidFill>
                <a:latin typeface="Trebuchet MS" pitchFamily="34" charset="0"/>
                <a:cs typeface="Arial" charset="0"/>
              </a:defRPr>
            </a:lvl3pPr>
            <a:lvl4pPr>
              <a:defRPr lang="en-US" sz="2400" b="1" smtClean="0">
                <a:solidFill>
                  <a:schemeClr val="tx2"/>
                </a:solidFill>
                <a:latin typeface="Trebuchet MS" pitchFamily="34" charset="0"/>
                <a:cs typeface="Arial" charset="0"/>
              </a:defRPr>
            </a:lvl4pPr>
            <a:lvl5pPr>
              <a:defRPr lang="en-GB" sz="2400" b="1">
                <a:solidFill>
                  <a:schemeClr val="tx2"/>
                </a:solidFill>
                <a:latin typeface="Trebuchet MS" pitchFamily="34" charset="0"/>
                <a:cs typeface="Arial" charset="0"/>
              </a:defRPr>
            </a:lvl5pPr>
          </a:lstStyle>
          <a:p>
            <a:pPr lvl="0">
              <a:spcBef>
                <a:spcPct val="0"/>
              </a:spcBef>
            </a:pPr>
            <a:r>
              <a:rPr lang="en-US" dirty="0"/>
              <a:t>Section 5</a:t>
            </a:r>
            <a:endParaRPr lang="en-GB" dirty="0"/>
          </a:p>
        </p:txBody>
      </p:sp>
      <p:sp>
        <p:nvSpPr>
          <p:cNvPr id="16" name="Text Placeholder 4"/>
          <p:cNvSpPr>
            <a:spLocks noGrp="1"/>
          </p:cNvSpPr>
          <p:nvPr>
            <p:ph type="body" sz="quarter" idx="14" hasCustomPrompt="1"/>
          </p:nvPr>
        </p:nvSpPr>
        <p:spPr>
          <a:xfrm>
            <a:off x="435220" y="1708995"/>
            <a:ext cx="7725508" cy="644525"/>
          </a:xfrm>
          <a:noFill/>
          <a:ln w="9525" algn="ctr">
            <a:noFill/>
            <a:miter lim="800000"/>
            <a:headEnd/>
            <a:tailEnd/>
          </a:ln>
          <a:effectLst/>
        </p:spPr>
        <p:txBody>
          <a:bodyPr vert="horz" wrap="square" lIns="0" tIns="44439" rIns="0" bIns="44439" numCol="1" anchor="ctr" anchorCtr="0" compatLnSpc="1">
            <a:prstTxWarp prst="textNoShape">
              <a:avLst/>
            </a:prstTxWarp>
          </a:bodyPr>
          <a:lstStyle>
            <a:lvl1pPr>
              <a:defRPr lang="en-US" sz="2000" baseline="0" smtClean="0">
                <a:solidFill>
                  <a:schemeClr val="bg1">
                    <a:lumMod val="75000"/>
                  </a:schemeClr>
                </a:solidFill>
                <a:latin typeface="+mj-lt"/>
                <a:ea typeface="+mj-ea"/>
                <a:cs typeface="+mj-cs"/>
              </a:defRPr>
            </a:lvl1pPr>
            <a:lvl2pPr>
              <a:defRPr lang="en-US" sz="2400" b="1" smtClean="0">
                <a:solidFill>
                  <a:schemeClr val="tx2"/>
                </a:solidFill>
                <a:latin typeface="Trebuchet MS" pitchFamily="34" charset="0"/>
                <a:cs typeface="Arial" charset="0"/>
              </a:defRPr>
            </a:lvl2pPr>
            <a:lvl3pPr>
              <a:defRPr lang="en-US" sz="2400" b="1" smtClean="0">
                <a:solidFill>
                  <a:schemeClr val="tx2"/>
                </a:solidFill>
                <a:latin typeface="Trebuchet MS" pitchFamily="34" charset="0"/>
                <a:cs typeface="Arial" charset="0"/>
              </a:defRPr>
            </a:lvl3pPr>
            <a:lvl4pPr>
              <a:defRPr lang="en-US" sz="2400" b="1" smtClean="0">
                <a:solidFill>
                  <a:schemeClr val="tx2"/>
                </a:solidFill>
                <a:latin typeface="Trebuchet MS" pitchFamily="34" charset="0"/>
                <a:cs typeface="Arial" charset="0"/>
              </a:defRPr>
            </a:lvl4pPr>
            <a:lvl5pPr>
              <a:defRPr lang="en-GB" sz="2400" b="1">
                <a:solidFill>
                  <a:schemeClr val="tx2"/>
                </a:solidFill>
                <a:latin typeface="Trebuchet MS" pitchFamily="34" charset="0"/>
                <a:cs typeface="Arial" charset="0"/>
              </a:defRPr>
            </a:lvl5pPr>
          </a:lstStyle>
          <a:p>
            <a:pPr lvl="0">
              <a:spcBef>
                <a:spcPct val="0"/>
              </a:spcBef>
            </a:pPr>
            <a:r>
              <a:rPr lang="en-US" dirty="0"/>
              <a:t>Section 1</a:t>
            </a:r>
            <a:endParaRPr lang="en-GB" dirty="0"/>
          </a:p>
        </p:txBody>
      </p:sp>
    </p:spTree>
    <p:extLst>
      <p:ext uri="{BB962C8B-B14F-4D97-AF65-F5344CB8AC3E}">
        <p14:creationId xmlns:p14="http://schemas.microsoft.com/office/powerpoint/2010/main" val="2769466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nvPr>
        </p:nvGraphicFramePr>
        <p:xfrm>
          <a:off x="1482" y="1592"/>
          <a:ext cx="1465" cy="1587"/>
        </p:xfrm>
        <a:graphic>
          <a:graphicData uri="http://schemas.openxmlformats.org/presentationml/2006/ole">
            <mc:AlternateContent xmlns:mc="http://schemas.openxmlformats.org/markup-compatibility/2006">
              <mc:Choice xmlns:v="urn:schemas-microsoft-com:vml" Requires="v">
                <p:oleObj spid="_x0000_s7170" name="think-cell Slide" r:id="rId4" imgW="360" imgH="360" progId="TCLayout.ActiveDocument.1">
                  <p:embed/>
                </p:oleObj>
              </mc:Choice>
              <mc:Fallback>
                <p:oleObj name="think-cell Slide" r:id="rId4" imgW="360" imgH="360" progId="TCLayout.ActiveDocument.1">
                  <p:embed/>
                  <p:pic>
                    <p:nvPicPr>
                      <p:cNvPr id="6" name="Objec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 y="1592"/>
                        <a:ext cx="146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a:xfrm>
            <a:off x="434978" y="163513"/>
            <a:ext cx="7726347" cy="831850"/>
          </a:xfrm>
        </p:spPr>
        <p:txBody>
          <a:bodyPr/>
          <a:lstStyle>
            <a:lvl1pPr>
              <a:defRPr/>
            </a:lvl1pPr>
          </a:lstStyle>
          <a:p>
            <a:r>
              <a:rPr lang="en-US" dirty="0"/>
              <a:t>Slide title</a:t>
            </a:r>
            <a:endParaRPr lang="en-GB" dirty="0"/>
          </a:p>
        </p:txBody>
      </p:sp>
    </p:spTree>
    <p:extLst>
      <p:ext uri="{BB962C8B-B14F-4D97-AF65-F5344CB8AC3E}">
        <p14:creationId xmlns:p14="http://schemas.microsoft.com/office/powerpoint/2010/main" val="40212562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p:custDataLst>
              <p:tags r:id="rId2"/>
            </p:custDataLst>
          </p:nvPr>
        </p:nvGraphicFramePr>
        <p:xfrm>
          <a:off x="1482" y="1592"/>
          <a:ext cx="1465" cy="1587"/>
        </p:xfrm>
        <a:graphic>
          <a:graphicData uri="http://schemas.openxmlformats.org/presentationml/2006/ole">
            <mc:AlternateContent xmlns:mc="http://schemas.openxmlformats.org/markup-compatibility/2006">
              <mc:Choice xmlns:v="urn:schemas-microsoft-com:vml" Requires="v">
                <p:oleObj spid="_x0000_s8194" name="think-cell Slide" r:id="rId4" imgW="360" imgH="360" progId="TCLayout.ActiveDocument.1">
                  <p:embed/>
                </p:oleObj>
              </mc:Choice>
              <mc:Fallback>
                <p:oleObj name="think-cell Slide" r:id="rId4" imgW="360" imgH="360" progId="TCLayout.ActiveDocument.1">
                  <p:embed/>
                  <p:pic>
                    <p:nvPicPr>
                      <p:cNvPr id="2" name="Object 1"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 y="1592"/>
                        <a:ext cx="146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8155540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ummary wo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69169" y="274638"/>
            <a:ext cx="8723312" cy="778098"/>
          </a:xfrm>
          <a:prstGeom prst="rect">
            <a:avLst/>
          </a:prstGeom>
        </p:spPr>
        <p:txBody>
          <a:bodyPr lIns="36000" rIns="36000"/>
          <a:lstStyle>
            <a:lvl1pPr marL="0" algn="l" defTabSz="914400" rtl="0" eaLnBrk="0" fontAlgn="base" latinLnBrk="0" hangingPunct="0">
              <a:spcBef>
                <a:spcPct val="0"/>
              </a:spcBef>
              <a:spcAft>
                <a:spcPct val="0"/>
              </a:spcAft>
              <a:defRPr lang="en-GB" sz="2000" b="1" kern="1200" baseline="0" dirty="0">
                <a:solidFill>
                  <a:srgbClr val="00B496"/>
                </a:solidFill>
                <a:latin typeface="+mj-lt"/>
                <a:ea typeface="+mj-ea"/>
                <a:cs typeface="Calibri" pitchFamily="34" charset="0"/>
              </a:defRPr>
            </a:lvl1pPr>
          </a:lstStyle>
          <a:p>
            <a:r>
              <a:rPr lang="en-US" dirty="0"/>
              <a:t>Narrative title style (no more than two lines long)</a:t>
            </a:r>
            <a:endParaRPr lang="en-GB" dirty="0"/>
          </a:p>
        </p:txBody>
      </p:sp>
      <p:sp>
        <p:nvSpPr>
          <p:cNvPr id="16" name="Rectangle 15"/>
          <p:cNvSpPr/>
          <p:nvPr userDrawn="1"/>
        </p:nvSpPr>
        <p:spPr bwMode="auto">
          <a:xfrm>
            <a:off x="539554" y="6597356"/>
            <a:ext cx="8604448" cy="260647"/>
          </a:xfrm>
          <a:prstGeom prst="rect">
            <a:avLst/>
          </a:prstGeom>
          <a:solidFill>
            <a:srgbClr val="00B496"/>
          </a:solidFill>
          <a:ln>
            <a:solidFill>
              <a:srgbClr val="00B496"/>
            </a:solidFill>
          </a:ln>
          <a:effectLst/>
        </p:spPr>
        <p:txBody>
          <a:bodyPr vert="horz" wrap="square" lIns="91440" tIns="45720" rIns="91440" bIns="45720" numCol="1" rtlCol="0" anchor="ctr" anchorCtr="0" compatLnSpc="1">
            <a:prstTxWarp prst="textNoShape">
              <a:avLst/>
            </a:prstTxWarp>
            <a:noAutofit/>
          </a:bodyPr>
          <a:lstStyle/>
          <a:p>
            <a:pPr defTabSz="914400"/>
            <a:r>
              <a:rPr lang="en-GB" sz="1200" b="1" dirty="0">
                <a:solidFill>
                  <a:srgbClr val="FFFFFF"/>
                </a:solidFill>
                <a:cs typeface="Calibri" panose="020F0502020204030204" pitchFamily="34" charset="0"/>
              </a:rPr>
              <a:t>DH –</a:t>
            </a:r>
            <a:r>
              <a:rPr lang="en-GB" sz="1200" dirty="0">
                <a:solidFill>
                  <a:srgbClr val="FFFFFF"/>
                </a:solidFill>
                <a:cs typeface="Calibri" panose="020F0502020204030204" pitchFamily="34" charset="0"/>
              </a:rPr>
              <a:t> Leading the nation’s health and care</a:t>
            </a:r>
          </a:p>
        </p:txBody>
      </p:sp>
      <p:sp>
        <p:nvSpPr>
          <p:cNvPr id="21" name="Text Placeholder 20"/>
          <p:cNvSpPr>
            <a:spLocks noGrp="1"/>
          </p:cNvSpPr>
          <p:nvPr>
            <p:ph type="body" sz="quarter" idx="10" hasCustomPrompt="1"/>
          </p:nvPr>
        </p:nvSpPr>
        <p:spPr>
          <a:xfrm>
            <a:off x="169168" y="1196752"/>
            <a:ext cx="8689660" cy="914400"/>
          </a:xfrm>
          <a:prstGeom prst="rect">
            <a:avLst/>
          </a:prstGeom>
        </p:spPr>
        <p:txBody>
          <a:bodyPr/>
          <a:lstStyle>
            <a:lvl1pPr marL="0" indent="0">
              <a:buFont typeface="Arial" panose="020B0604020202020204" pitchFamily="34" charset="0"/>
              <a:buNone/>
              <a:defRPr sz="1400" b="1"/>
            </a:lvl1pPr>
            <a:lvl2pPr marL="360363" indent="-184150">
              <a:buFont typeface="Arial" panose="020B0604020202020204" pitchFamily="34" charset="0"/>
              <a:buChar char="•"/>
              <a:defRPr sz="1400"/>
            </a:lvl2pPr>
            <a:lvl3pPr marL="720725" indent="-277813">
              <a:buFont typeface="Courier New" panose="02070309020205020404" pitchFamily="49" charset="0"/>
              <a:buChar char="o"/>
              <a:defRPr sz="1400" baseline="0"/>
            </a:lvl3pPr>
          </a:lstStyle>
          <a:p>
            <a:pPr lvl="0"/>
            <a:r>
              <a:rPr lang="en-US" dirty="0"/>
              <a:t>Text box (used for Exec summary slides </a:t>
            </a:r>
            <a:r>
              <a:rPr lang="en-US" dirty="0" err="1"/>
              <a:t>etc</a:t>
            </a:r>
            <a:r>
              <a:rPr lang="en-US" dirty="0"/>
              <a:t>)</a:t>
            </a:r>
          </a:p>
          <a:p>
            <a:pPr lvl="1"/>
            <a:r>
              <a:rPr lang="en-US" dirty="0"/>
              <a:t>First level bullet</a:t>
            </a:r>
          </a:p>
          <a:p>
            <a:pPr lvl="2"/>
            <a:r>
              <a:rPr lang="en-US" dirty="0"/>
              <a:t>Second level bullet</a:t>
            </a:r>
          </a:p>
        </p:txBody>
      </p:sp>
      <p:sp>
        <p:nvSpPr>
          <p:cNvPr id="14" name="Text Placeholder 20"/>
          <p:cNvSpPr>
            <a:spLocks noGrp="1"/>
          </p:cNvSpPr>
          <p:nvPr>
            <p:ph type="body" sz="quarter" idx="11" hasCustomPrompt="1"/>
          </p:nvPr>
        </p:nvSpPr>
        <p:spPr>
          <a:xfrm>
            <a:off x="169169" y="6165304"/>
            <a:ext cx="8723312" cy="360040"/>
          </a:xfrm>
          <a:prstGeom prst="rect">
            <a:avLst/>
          </a:prstGeom>
        </p:spPr>
        <p:txBody>
          <a:bodyPr/>
          <a:lstStyle>
            <a:lvl1pPr marL="0" indent="0">
              <a:buFont typeface="Arial" panose="020B0604020202020204" pitchFamily="34" charset="0"/>
              <a:buNone/>
              <a:defRPr sz="900" b="0"/>
            </a:lvl1pPr>
            <a:lvl2pPr marL="360363" indent="-184150">
              <a:buFont typeface="Arial" panose="020B0604020202020204" pitchFamily="34" charset="0"/>
              <a:buChar char="•"/>
              <a:defRPr sz="1400"/>
            </a:lvl2pPr>
            <a:lvl3pPr marL="720725" indent="-277813">
              <a:buFont typeface="Courier New" panose="02070309020205020404" pitchFamily="49" charset="0"/>
              <a:buChar char="o"/>
              <a:defRPr sz="1400" baseline="0"/>
            </a:lvl3pPr>
          </a:lstStyle>
          <a:p>
            <a:pPr lvl="0"/>
            <a:r>
              <a:rPr lang="en-US" dirty="0"/>
              <a:t>Notes: (delete if not required)</a:t>
            </a:r>
          </a:p>
        </p:txBody>
      </p:sp>
      <p:sp>
        <p:nvSpPr>
          <p:cNvPr id="6" name="Text Placeholder 3"/>
          <p:cNvSpPr>
            <a:spLocks noGrp="1"/>
          </p:cNvSpPr>
          <p:nvPr>
            <p:ph type="body" sz="quarter" idx="20" hasCustomPrompt="1"/>
          </p:nvPr>
        </p:nvSpPr>
        <p:spPr>
          <a:xfrm>
            <a:off x="769" y="2"/>
            <a:ext cx="9144000" cy="260647"/>
          </a:xfrm>
          <a:prstGeom prst="rect">
            <a:avLst/>
          </a:prstGeom>
          <a:solidFill>
            <a:srgbClr val="00B496"/>
          </a:solidFill>
          <a:ln>
            <a:noFill/>
          </a:ln>
          <a:effectLst/>
        </p:spPr>
        <p:txBody>
          <a:bodyPr vert="horz" wrap="square" lIns="91440" tIns="45720" rIns="91440" bIns="45720" numCol="1" rtlCol="0" anchor="ctr" anchorCtr="0" compatLnSpc="1">
            <a:prstTxWarp prst="textNoShape">
              <a:avLst/>
            </a:prstTxWarp>
            <a:noAutofit/>
          </a:bodyPr>
          <a:lstStyle>
            <a:lvl1pPr marL="0" indent="0">
              <a:buNone/>
              <a:defRPr lang="en-GB" sz="1200" b="0" dirty="0">
                <a:solidFill>
                  <a:srgbClr val="FFFFFF"/>
                </a:solidFill>
                <a:latin typeface="Calibri" panose="020F0502020204030204" pitchFamily="34" charset="0"/>
                <a:cs typeface="Calibri" panose="020F0502020204030204" pitchFamily="34" charset="0"/>
              </a:defRPr>
            </a:lvl1pPr>
          </a:lstStyle>
          <a:p>
            <a:pPr marL="0" lvl="0"/>
            <a:r>
              <a:rPr lang="en-GB" dirty="0"/>
              <a:t>Navigator bar: click to edit or delete</a:t>
            </a:r>
          </a:p>
        </p:txBody>
      </p:sp>
    </p:spTree>
    <p:extLst>
      <p:ext uri="{BB962C8B-B14F-4D97-AF65-F5344CB8AC3E}">
        <p14:creationId xmlns:p14="http://schemas.microsoft.com/office/powerpoint/2010/main" val="18052531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itle Slide 6">
    <p:spTree>
      <p:nvGrpSpPr>
        <p:cNvPr id="1" name=""/>
        <p:cNvGrpSpPr/>
        <p:nvPr/>
      </p:nvGrpSpPr>
      <p:grpSpPr>
        <a:xfrm>
          <a:off x="0" y="0"/>
          <a:ext cx="0" cy="0"/>
          <a:chOff x="0" y="0"/>
          <a:chExt cx="0" cy="0"/>
        </a:xfrm>
      </p:grpSpPr>
      <p:pic>
        <p:nvPicPr>
          <p:cNvPr id="10" name="Picture 9" title="black and white close-up image of female nurse"/>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457202" y="2480567"/>
            <a:ext cx="3746684" cy="2160734"/>
          </a:xfrm>
        </p:spPr>
        <p:txBody>
          <a:bodyPr anchor="t">
            <a:noAutofit/>
          </a:bodyPr>
          <a:lstStyle>
            <a:lvl1pPr>
              <a:defRPr sz="4800"/>
            </a:lvl1pPr>
          </a:lstStyle>
          <a:p>
            <a:r>
              <a:rPr lang="en-GB" dirty="0"/>
              <a:t>Click to edit Master title style</a:t>
            </a:r>
            <a:endParaRPr lang="en-US" dirty="0"/>
          </a:p>
        </p:txBody>
      </p:sp>
      <p:sp>
        <p:nvSpPr>
          <p:cNvPr id="6" name="Content Placeholder 19"/>
          <p:cNvSpPr>
            <a:spLocks noGrp="1"/>
          </p:cNvSpPr>
          <p:nvPr>
            <p:ph sz="quarter" idx="11" hasCustomPrompt="1"/>
          </p:nvPr>
        </p:nvSpPr>
        <p:spPr>
          <a:xfrm>
            <a:off x="457200" y="4949693"/>
            <a:ext cx="3675271" cy="991523"/>
          </a:xfrm>
        </p:spPr>
        <p:txBody>
          <a:bodyPr anchor="b">
            <a:normAutofit/>
          </a:bodyPr>
          <a:lstStyle>
            <a:lvl1pPr marL="0" indent="0">
              <a:buFontTx/>
              <a:buNone/>
              <a:defRPr sz="2800">
                <a:solidFill>
                  <a:schemeClr val="accent3"/>
                </a:solidFill>
              </a:defRPr>
            </a:lvl1pPr>
          </a:lstStyle>
          <a:p>
            <a:pPr lvl="0"/>
            <a:r>
              <a:rPr lang="en-US" dirty="0"/>
              <a:t>Sub heading</a:t>
            </a:r>
          </a:p>
        </p:txBody>
      </p:sp>
      <p:sp>
        <p:nvSpPr>
          <p:cNvPr id="8" name="Content Placeholder 19"/>
          <p:cNvSpPr>
            <a:spLocks noGrp="1"/>
          </p:cNvSpPr>
          <p:nvPr>
            <p:ph sz="quarter" idx="12" hasCustomPrompt="1"/>
          </p:nvPr>
        </p:nvSpPr>
        <p:spPr>
          <a:xfrm>
            <a:off x="457202" y="5985387"/>
            <a:ext cx="4359965" cy="361031"/>
          </a:xfrm>
        </p:spPr>
        <p:txBody>
          <a:bodyPr anchor="b">
            <a:noAutofit/>
          </a:bodyPr>
          <a:lstStyle>
            <a:lvl1pPr marL="0" indent="0">
              <a:buFontTx/>
              <a:buNone/>
              <a:defRPr sz="1600">
                <a:solidFill>
                  <a:schemeClr val="accent3"/>
                </a:solidFill>
              </a:defRPr>
            </a:lvl1pPr>
          </a:lstStyle>
          <a:p>
            <a:pPr lvl="0"/>
            <a:r>
              <a:rPr lang="en-US" dirty="0"/>
              <a:t>Insert date</a:t>
            </a:r>
          </a:p>
        </p:txBody>
      </p:sp>
      <p:pic>
        <p:nvPicPr>
          <p:cNvPr id="7" name="Picture 6" descr="A picture containing clipart&#10;&#10;Description generated with very high confidence">
            <a:extLst>
              <a:ext uri="{FF2B5EF4-FFF2-40B4-BE49-F238E27FC236}">
                <a16:creationId xmlns:a16="http://schemas.microsoft.com/office/drawing/2014/main" id="{2D1A5AC0-7166-4FC4-A6ED-CBE9C4CB2838}"/>
              </a:ext>
            </a:extLst>
          </p:cNvPr>
          <p:cNvPicPr>
            <a:picLocks noChangeAspect="1"/>
          </p:cNvPicPr>
          <p:nvPr userDrawn="1"/>
        </p:nvPicPr>
        <p:blipFill>
          <a:blip r:embed="rId3"/>
          <a:stretch>
            <a:fillRect/>
          </a:stretch>
        </p:blipFill>
        <p:spPr>
          <a:xfrm>
            <a:off x="7963287" y="149186"/>
            <a:ext cx="1080655" cy="436418"/>
          </a:xfrm>
          <a:prstGeom prst="rect">
            <a:avLst/>
          </a:prstGeom>
        </p:spPr>
      </p:pic>
    </p:spTree>
    <p:extLst>
      <p:ext uri="{BB962C8B-B14F-4D97-AF65-F5344CB8AC3E}">
        <p14:creationId xmlns:p14="http://schemas.microsoft.com/office/powerpoint/2010/main" val="38826895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68313" y="188913"/>
            <a:ext cx="7315200" cy="609600"/>
          </a:xfrm>
        </p:spPr>
        <p:txBody>
          <a:bodyPr/>
          <a:lstStyle/>
          <a:p>
            <a:r>
              <a:rPr lang="en-US"/>
              <a:t>Click to edit Master title style</a:t>
            </a:r>
            <a:endParaRPr lang="en-GB"/>
          </a:p>
        </p:txBody>
      </p:sp>
      <p:sp>
        <p:nvSpPr>
          <p:cNvPr id="3" name="Content Placeholder 2"/>
          <p:cNvSpPr>
            <a:spLocks noGrp="1"/>
          </p:cNvSpPr>
          <p:nvPr>
            <p:ph idx="1"/>
          </p:nvPr>
        </p:nvSpPr>
        <p:spPr>
          <a:xfrm>
            <a:off x="609600" y="1447800"/>
            <a:ext cx="7772400"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1535513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Slide Number Placeholder 2"/>
          <p:cNvSpPr>
            <a:spLocks noGrp="1"/>
          </p:cNvSpPr>
          <p:nvPr>
            <p:ph type="sldNum" sz="quarter" idx="10"/>
          </p:nvPr>
        </p:nvSpPr>
        <p:spPr>
          <a:xfrm>
            <a:off x="6553200" y="6356350"/>
            <a:ext cx="2133600" cy="365125"/>
          </a:xfrm>
          <a:prstGeom prst="rect">
            <a:avLst/>
          </a:prstGeom>
        </p:spPr>
        <p:txBody>
          <a:bodyPr/>
          <a:lstStyle>
            <a:lvl1pPr>
              <a:defRPr/>
            </a:lvl1pPr>
          </a:lstStyle>
          <a:p>
            <a:pPr defTabSz="914400"/>
            <a:fld id="{D66C4C68-9C76-5449-BBA0-107A51179E14}" type="slidenum">
              <a:rPr lang="en-US" smtClean="0">
                <a:solidFill>
                  <a:srgbClr val="000000"/>
                </a:solidFill>
              </a:rPr>
              <a:pPr defTabSz="914400"/>
              <a:t>‹#›</a:t>
            </a:fld>
            <a:endParaRPr lang="en-US" dirty="0">
              <a:solidFill>
                <a:srgbClr val="000000"/>
              </a:solidFill>
            </a:endParaRPr>
          </a:p>
        </p:txBody>
      </p:sp>
      <p:sp>
        <p:nvSpPr>
          <p:cNvPr id="6" name="Title 1"/>
          <p:cNvSpPr>
            <a:spLocks noGrp="1"/>
          </p:cNvSpPr>
          <p:nvPr>
            <p:ph type="title"/>
          </p:nvPr>
        </p:nvSpPr>
        <p:spPr>
          <a:xfrm>
            <a:off x="457201" y="749912"/>
            <a:ext cx="7356815" cy="667725"/>
          </a:xfrm>
        </p:spPr>
        <p:txBody>
          <a:bodyPr/>
          <a:lstStyle/>
          <a:p>
            <a:r>
              <a:rPr lang="en-GB"/>
              <a:t>Click to edit Master title style</a:t>
            </a:r>
            <a:endParaRPr lang="en-US"/>
          </a:p>
        </p:txBody>
      </p:sp>
      <p:pic>
        <p:nvPicPr>
          <p:cNvPr id="8" name="Picture 7" title="arrow icon"/>
          <p:cNvPicPr>
            <a:picLocks noChangeAspect="1"/>
          </p:cNvPicPr>
          <p:nvPr userDrawn="1"/>
        </p:nvPicPr>
        <p:blipFill>
          <a:blip r:embed="rId2"/>
          <a:stretch>
            <a:fillRect/>
          </a:stretch>
        </p:blipFill>
        <p:spPr>
          <a:xfrm>
            <a:off x="7538077" y="5514157"/>
            <a:ext cx="1222923" cy="962486"/>
          </a:xfrm>
          <a:prstGeom prst="rect">
            <a:avLst/>
          </a:prstGeom>
        </p:spPr>
      </p:pic>
    </p:spTree>
    <p:extLst>
      <p:ext uri="{BB962C8B-B14F-4D97-AF65-F5344CB8AC3E}">
        <p14:creationId xmlns:p14="http://schemas.microsoft.com/office/powerpoint/2010/main" val="100718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and Content (no arrow)">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Slide Number Placeholder 2"/>
          <p:cNvSpPr>
            <a:spLocks noGrp="1"/>
          </p:cNvSpPr>
          <p:nvPr>
            <p:ph type="sldNum" sz="quarter" idx="10"/>
          </p:nvPr>
        </p:nvSpPr>
        <p:spPr>
          <a:xfrm>
            <a:off x="6553200" y="6356350"/>
            <a:ext cx="2133600" cy="365125"/>
          </a:xfrm>
          <a:prstGeom prst="rect">
            <a:avLst/>
          </a:prstGeom>
        </p:spPr>
        <p:txBody>
          <a:bodyPr/>
          <a:lstStyle/>
          <a:p>
            <a:pPr defTabSz="914400"/>
            <a:fld id="{902D5018-2030-2046-84FC-87E41EA86E42}" type="slidenum">
              <a:rPr lang="en-US" smtClean="0">
                <a:solidFill>
                  <a:srgbClr val="0072C6"/>
                </a:solidFill>
              </a:rPr>
              <a:pPr defTabSz="914400"/>
              <a:t>‹#›</a:t>
            </a:fld>
            <a:endParaRPr lang="en-US" dirty="0">
              <a:solidFill>
                <a:srgbClr val="0072C6"/>
              </a:solidFill>
            </a:endParaRPr>
          </a:p>
        </p:txBody>
      </p:sp>
      <p:sp>
        <p:nvSpPr>
          <p:cNvPr id="4" name="Content Placeholder 2"/>
          <p:cNvSpPr>
            <a:spLocks noGrp="1"/>
          </p:cNvSpPr>
          <p:nvPr>
            <p:ph idx="1"/>
          </p:nvPr>
        </p:nvSpPr>
        <p:spPr>
          <a:xfrm>
            <a:off x="457200" y="1680295"/>
            <a:ext cx="7841707" cy="3950736"/>
          </a:xfrm>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186227017"/>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Slide Number Placeholder 2"/>
          <p:cNvSpPr>
            <a:spLocks noGrp="1"/>
          </p:cNvSpPr>
          <p:nvPr>
            <p:ph type="sldNum" sz="quarter" idx="10"/>
          </p:nvPr>
        </p:nvSpPr>
        <p:spPr>
          <a:xfrm>
            <a:off x="7010400" y="6470599"/>
            <a:ext cx="2133600" cy="365125"/>
          </a:xfrm>
          <a:prstGeom prst="rect">
            <a:avLst/>
          </a:prstGeom>
        </p:spPr>
        <p:txBody>
          <a:bodyPr/>
          <a:lstStyle/>
          <a:p>
            <a:pPr defTabSz="914400"/>
            <a:fld id="{902D5018-2030-2046-84FC-87E41EA86E42}" type="slidenum">
              <a:rPr lang="en-US" smtClean="0">
                <a:solidFill>
                  <a:srgbClr val="000000"/>
                </a:solidFill>
              </a:rPr>
              <a:pPr defTabSz="914400"/>
              <a:t>‹#›</a:t>
            </a:fld>
            <a:endParaRPr lang="en-US" dirty="0">
              <a:solidFill>
                <a:srgbClr val="000000"/>
              </a:solidFill>
            </a:endParaRPr>
          </a:p>
        </p:txBody>
      </p:sp>
      <p:sp>
        <p:nvSpPr>
          <p:cNvPr id="6" name="Title 1"/>
          <p:cNvSpPr>
            <a:spLocks noGrp="1"/>
          </p:cNvSpPr>
          <p:nvPr>
            <p:ph type="title"/>
          </p:nvPr>
        </p:nvSpPr>
        <p:spPr>
          <a:xfrm>
            <a:off x="457203" y="749916"/>
            <a:ext cx="7356815" cy="667725"/>
          </a:xfrm>
        </p:spPr>
        <p:txBody>
          <a:bodyPr/>
          <a:lstStyle/>
          <a:p>
            <a:r>
              <a:rPr lang="en-GB"/>
              <a:t>Click to edit Master title style</a:t>
            </a:r>
            <a:endParaRPr lang="en-US"/>
          </a:p>
        </p:txBody>
      </p:sp>
      <p:pic>
        <p:nvPicPr>
          <p:cNvPr id="8" name="Picture 7" title="arrow icon"/>
          <p:cNvPicPr>
            <a:picLocks noChangeAspect="1"/>
          </p:cNvPicPr>
          <p:nvPr userDrawn="1"/>
        </p:nvPicPr>
        <p:blipFill>
          <a:blip r:embed="rId2"/>
          <a:stretch>
            <a:fillRect/>
          </a:stretch>
        </p:blipFill>
        <p:spPr>
          <a:xfrm>
            <a:off x="7538079" y="5514157"/>
            <a:ext cx="1222923" cy="962486"/>
          </a:xfrm>
          <a:prstGeom prst="rect">
            <a:avLst/>
          </a:prstGeom>
        </p:spPr>
      </p:pic>
    </p:spTree>
    <p:extLst>
      <p:ext uri="{BB962C8B-B14F-4D97-AF65-F5344CB8AC3E}">
        <p14:creationId xmlns:p14="http://schemas.microsoft.com/office/powerpoint/2010/main" val="6532219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4">
    <p:spTree>
      <p:nvGrpSpPr>
        <p:cNvPr id="1" name=""/>
        <p:cNvGrpSpPr/>
        <p:nvPr/>
      </p:nvGrpSpPr>
      <p:grpSpPr>
        <a:xfrm>
          <a:off x="0" y="0"/>
          <a:ext cx="0" cy="0"/>
          <a:chOff x="0" y="0"/>
          <a:chExt cx="0" cy="0"/>
        </a:xfrm>
      </p:grpSpPr>
      <p:pic>
        <p:nvPicPr>
          <p:cNvPr id="9" name="Picture 8" title="black and white close-up image of male toddler/young boy"/>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457202" y="2480567"/>
            <a:ext cx="3746684" cy="2160734"/>
          </a:xfrm>
        </p:spPr>
        <p:txBody>
          <a:bodyPr anchor="t">
            <a:noAutofit/>
          </a:bodyPr>
          <a:lstStyle>
            <a:lvl1pPr>
              <a:defRPr sz="4800"/>
            </a:lvl1pPr>
          </a:lstStyle>
          <a:p>
            <a:r>
              <a:rPr lang="en-GB" dirty="0"/>
              <a:t>Click to edit Master title style</a:t>
            </a:r>
            <a:endParaRPr lang="en-US" dirty="0"/>
          </a:p>
        </p:txBody>
      </p:sp>
      <p:sp>
        <p:nvSpPr>
          <p:cNvPr id="6" name="Content Placeholder 19"/>
          <p:cNvSpPr>
            <a:spLocks noGrp="1"/>
          </p:cNvSpPr>
          <p:nvPr>
            <p:ph sz="quarter" idx="11" hasCustomPrompt="1"/>
          </p:nvPr>
        </p:nvSpPr>
        <p:spPr>
          <a:xfrm>
            <a:off x="457200" y="4949693"/>
            <a:ext cx="3675271" cy="991523"/>
          </a:xfrm>
        </p:spPr>
        <p:txBody>
          <a:bodyPr anchor="b">
            <a:normAutofit/>
          </a:bodyPr>
          <a:lstStyle>
            <a:lvl1pPr marL="0" indent="0">
              <a:buFontTx/>
              <a:buNone/>
              <a:defRPr sz="2800">
                <a:solidFill>
                  <a:schemeClr val="accent3"/>
                </a:solidFill>
              </a:defRPr>
            </a:lvl1pPr>
          </a:lstStyle>
          <a:p>
            <a:pPr lvl="0"/>
            <a:r>
              <a:rPr lang="en-US" dirty="0"/>
              <a:t>Sub heading</a:t>
            </a:r>
          </a:p>
        </p:txBody>
      </p:sp>
      <p:sp>
        <p:nvSpPr>
          <p:cNvPr id="8" name="Content Placeholder 19"/>
          <p:cNvSpPr>
            <a:spLocks noGrp="1"/>
          </p:cNvSpPr>
          <p:nvPr>
            <p:ph sz="quarter" idx="12" hasCustomPrompt="1"/>
          </p:nvPr>
        </p:nvSpPr>
        <p:spPr>
          <a:xfrm>
            <a:off x="457202" y="5985387"/>
            <a:ext cx="4359965" cy="361031"/>
          </a:xfrm>
        </p:spPr>
        <p:txBody>
          <a:bodyPr anchor="b">
            <a:noAutofit/>
          </a:bodyPr>
          <a:lstStyle>
            <a:lvl1pPr marL="0" indent="0">
              <a:buFontTx/>
              <a:buNone/>
              <a:defRPr sz="1600">
                <a:solidFill>
                  <a:schemeClr val="accent3"/>
                </a:solidFill>
              </a:defRPr>
            </a:lvl1pPr>
          </a:lstStyle>
          <a:p>
            <a:pPr lvl="0"/>
            <a:r>
              <a:rPr lang="en-US" dirty="0"/>
              <a:t>Insert date</a:t>
            </a:r>
          </a:p>
        </p:txBody>
      </p:sp>
      <p:pic>
        <p:nvPicPr>
          <p:cNvPr id="7" name="Picture 6">
            <a:extLst>
              <a:ext uri="{FF2B5EF4-FFF2-40B4-BE49-F238E27FC236}">
                <a16:creationId xmlns:a16="http://schemas.microsoft.com/office/drawing/2014/main" id="{6743496E-4D79-4B02-9E4F-ECD2E2C93C7C}"/>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7970173" y="149368"/>
            <a:ext cx="1059180" cy="428625"/>
          </a:xfrm>
          <a:prstGeom prst="rect">
            <a:avLst/>
          </a:prstGeom>
        </p:spPr>
      </p:pic>
    </p:spTree>
    <p:extLst>
      <p:ext uri="{BB962C8B-B14F-4D97-AF65-F5344CB8AC3E}">
        <p14:creationId xmlns:p14="http://schemas.microsoft.com/office/powerpoint/2010/main" val="26903490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BCE2119-DE4E-4F4C-B1AE-8A64AFE0E925}" type="datetimeFigureOut">
              <a:rPr lang="en-GB">
                <a:solidFill>
                  <a:prstClr val="black"/>
                </a:solidFill>
              </a:rPr>
              <a:pPr/>
              <a:t>28/04/2022</a:t>
            </a:fld>
            <a:endParaRPr lang="en-GB" dirty="0">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dirty="0">
              <a:solidFill>
                <a:prstClr val="black"/>
              </a:solidFill>
            </a:endParaRPr>
          </a:p>
        </p:txBody>
      </p:sp>
      <p:sp>
        <p:nvSpPr>
          <p:cNvPr id="7" name="Slide Number Placeholder 6"/>
          <p:cNvSpPr>
            <a:spLocks noGrp="1"/>
          </p:cNvSpPr>
          <p:nvPr>
            <p:ph type="sldNum" sz="quarter" idx="12"/>
          </p:nvPr>
        </p:nvSpPr>
        <p:spPr>
          <a:xfrm>
            <a:off x="6894394" y="6325556"/>
            <a:ext cx="2133600" cy="365125"/>
          </a:xfrm>
          <a:prstGeom prst="rect">
            <a:avLst/>
          </a:prstGeom>
        </p:spPr>
        <p:txBody>
          <a:bodyPr/>
          <a:lstStyle/>
          <a:p>
            <a:pPr defTabSz="914400"/>
            <a:fld id="{D3220C88-FD4F-4473-9AA8-1E636E57E1BB}" type="slidenum">
              <a:rPr lang="en-GB" smtClean="0">
                <a:solidFill>
                  <a:srgbClr val="0072C6"/>
                </a:solidFill>
              </a:rPr>
              <a:pPr defTabSz="914400"/>
              <a:t>‹#›</a:t>
            </a:fld>
            <a:endParaRPr lang="en-GB" dirty="0">
              <a:solidFill>
                <a:srgbClr val="0072C6"/>
              </a:solidFill>
            </a:endParaRPr>
          </a:p>
        </p:txBody>
      </p:sp>
    </p:spTree>
    <p:extLst>
      <p:ext uri="{BB962C8B-B14F-4D97-AF65-F5344CB8AC3E}">
        <p14:creationId xmlns:p14="http://schemas.microsoft.com/office/powerpoint/2010/main" val="6822855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nvPr>
        </p:nvGraphicFramePr>
        <p:xfrm>
          <a:off x="1482" y="1592"/>
          <a:ext cx="1465" cy="1587"/>
        </p:xfrm>
        <a:graphic>
          <a:graphicData uri="http://schemas.openxmlformats.org/presentationml/2006/ole">
            <mc:AlternateContent xmlns:mc="http://schemas.openxmlformats.org/markup-compatibility/2006">
              <mc:Choice xmlns:v="urn:schemas-microsoft-com:vml" Requires="v">
                <p:oleObj spid="_x0000_s9218" name="think-cell Slide" r:id="rId4" imgW="360" imgH="360" progId="TCLayout.ActiveDocument.1">
                  <p:embed/>
                </p:oleObj>
              </mc:Choice>
              <mc:Fallback>
                <p:oleObj name="think-cell Slide" r:id="rId4" imgW="360" imgH="360" progId="TCLayout.ActiveDocument.1">
                  <p:embed/>
                  <p:pic>
                    <p:nvPicPr>
                      <p:cNvPr id="6" name="Objec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 y="1592"/>
                        <a:ext cx="146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a:xfrm>
            <a:off x="434978" y="163513"/>
            <a:ext cx="7726347" cy="831850"/>
          </a:xfrm>
        </p:spPr>
        <p:txBody>
          <a:bodyPr/>
          <a:lstStyle>
            <a:lvl1pPr>
              <a:defRPr/>
            </a:lvl1pPr>
          </a:lstStyle>
          <a:p>
            <a:r>
              <a:rPr lang="en-US" dirty="0"/>
              <a:t>Slide title</a:t>
            </a:r>
            <a:endParaRPr lang="en-GB" dirty="0"/>
          </a:p>
        </p:txBody>
      </p:sp>
      <p:sp>
        <p:nvSpPr>
          <p:cNvPr id="5" name="Text Placeholder 4"/>
          <p:cNvSpPr>
            <a:spLocks noGrp="1"/>
          </p:cNvSpPr>
          <p:nvPr>
            <p:ph type="body" sz="quarter" idx="10" hasCustomPrompt="1"/>
          </p:nvPr>
        </p:nvSpPr>
        <p:spPr>
          <a:xfrm>
            <a:off x="434993" y="1509714"/>
            <a:ext cx="8274051" cy="4613275"/>
          </a:xfrm>
        </p:spPr>
        <p:txBody>
          <a:bodyPr/>
          <a:lstStyle>
            <a:lvl1pPr>
              <a:defRPr baseline="0"/>
            </a:lvl1pPr>
          </a:lstStyle>
          <a:p>
            <a:pPr lvl="0"/>
            <a:r>
              <a:rPr lang="en-US" dirty="0"/>
              <a:t>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20"/>
          <p:cNvSpPr>
            <a:spLocks noGrp="1"/>
          </p:cNvSpPr>
          <p:nvPr>
            <p:ph type="body" sz="quarter" idx="11" hasCustomPrompt="1"/>
          </p:nvPr>
        </p:nvSpPr>
        <p:spPr>
          <a:xfrm>
            <a:off x="434975" y="6293224"/>
            <a:ext cx="8274066" cy="304128"/>
          </a:xfrm>
          <a:prstGeom prst="rect">
            <a:avLst/>
          </a:prstGeom>
        </p:spPr>
        <p:txBody>
          <a:bodyPr anchor="b"/>
          <a:lstStyle>
            <a:lvl1pPr marL="0" indent="0">
              <a:buFont typeface="Arial" panose="020B0604020202020204" pitchFamily="34" charset="0"/>
              <a:buNone/>
              <a:defRPr sz="1000" b="0"/>
            </a:lvl1pPr>
            <a:lvl2pPr marL="360363" indent="-184150">
              <a:buFont typeface="Arial" panose="020B0604020202020204" pitchFamily="34" charset="0"/>
              <a:buChar char="•"/>
              <a:defRPr sz="1400"/>
            </a:lvl2pPr>
            <a:lvl3pPr marL="720725" indent="-277813">
              <a:buFont typeface="Courier New" panose="02070309020205020404" pitchFamily="49" charset="0"/>
              <a:buChar char="o"/>
              <a:defRPr sz="1400" baseline="0"/>
            </a:lvl3pPr>
          </a:lstStyle>
          <a:p>
            <a:pPr lvl="0"/>
            <a:r>
              <a:rPr lang="en-US" dirty="0"/>
              <a:t>Click to add notes or sources</a:t>
            </a:r>
          </a:p>
        </p:txBody>
      </p:sp>
    </p:spTree>
    <p:extLst>
      <p:ext uri="{BB962C8B-B14F-4D97-AF65-F5344CB8AC3E}">
        <p14:creationId xmlns:p14="http://schemas.microsoft.com/office/powerpoint/2010/main" val="73006165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graphicFrame>
        <p:nvGraphicFramePr>
          <p:cNvPr id="6" name="Object 5" hidden="1"/>
          <p:cNvGraphicFramePr>
            <a:graphicFrameLocks noChangeAspect="1"/>
          </p:cNvGraphicFramePr>
          <p:nvPr>
            <p:custDataLst>
              <p:tags r:id="rId2"/>
            </p:custDataLst>
          </p:nvPr>
        </p:nvGraphicFramePr>
        <p:xfrm>
          <a:off x="1482" y="1592"/>
          <a:ext cx="1465" cy="1587"/>
        </p:xfrm>
        <a:graphic>
          <a:graphicData uri="http://schemas.openxmlformats.org/presentationml/2006/ole">
            <mc:AlternateContent xmlns:mc="http://schemas.openxmlformats.org/markup-compatibility/2006">
              <mc:Choice xmlns:v="urn:schemas-microsoft-com:vml" Requires="v">
                <p:oleObj spid="_x0000_s10242" name="think-cell Slide" r:id="rId4" imgW="360" imgH="360" progId="TCLayout.ActiveDocument.1">
                  <p:embed/>
                </p:oleObj>
              </mc:Choice>
              <mc:Fallback>
                <p:oleObj name="think-cell Slide" r:id="rId4" imgW="360" imgH="360" progId="TCLayout.ActiveDocument.1">
                  <p:embed/>
                  <p:pic>
                    <p:nvPicPr>
                      <p:cNvPr id="6" name="Object 5" hidden="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2" y="1592"/>
                        <a:ext cx="146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 name="Title 1"/>
          <p:cNvSpPr>
            <a:spLocks noGrp="1"/>
          </p:cNvSpPr>
          <p:nvPr>
            <p:ph type="title" hasCustomPrompt="1"/>
          </p:nvPr>
        </p:nvSpPr>
        <p:spPr>
          <a:xfrm>
            <a:off x="434978" y="163513"/>
            <a:ext cx="7726347" cy="831850"/>
          </a:xfrm>
        </p:spPr>
        <p:txBody>
          <a:bodyPr/>
          <a:lstStyle>
            <a:lvl1pPr>
              <a:defRPr/>
            </a:lvl1pPr>
          </a:lstStyle>
          <a:p>
            <a:r>
              <a:rPr lang="en-US" dirty="0"/>
              <a:t>Slide title</a:t>
            </a:r>
            <a:endParaRPr lang="en-GB" dirty="0"/>
          </a:p>
        </p:txBody>
      </p:sp>
      <p:sp>
        <p:nvSpPr>
          <p:cNvPr id="5" name="Text Placeholder 4"/>
          <p:cNvSpPr>
            <a:spLocks noGrp="1"/>
          </p:cNvSpPr>
          <p:nvPr>
            <p:ph type="body" sz="quarter" idx="10" hasCustomPrompt="1"/>
          </p:nvPr>
        </p:nvSpPr>
        <p:spPr>
          <a:xfrm>
            <a:off x="434993" y="1509714"/>
            <a:ext cx="8274051" cy="4613275"/>
          </a:xfrm>
        </p:spPr>
        <p:txBody>
          <a:bodyPr/>
          <a:lstStyle>
            <a:lvl1pPr>
              <a:defRPr baseline="0"/>
            </a:lvl1pPr>
          </a:lstStyle>
          <a:p>
            <a:pPr lvl="0"/>
            <a:r>
              <a:rPr lang="en-US" dirty="0"/>
              <a:t>Body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ext Placeholder 20"/>
          <p:cNvSpPr>
            <a:spLocks noGrp="1"/>
          </p:cNvSpPr>
          <p:nvPr>
            <p:ph type="body" sz="quarter" idx="11" hasCustomPrompt="1"/>
          </p:nvPr>
        </p:nvSpPr>
        <p:spPr>
          <a:xfrm>
            <a:off x="434975" y="6293224"/>
            <a:ext cx="8274066" cy="304128"/>
          </a:xfrm>
          <a:prstGeom prst="rect">
            <a:avLst/>
          </a:prstGeom>
        </p:spPr>
        <p:txBody>
          <a:bodyPr anchor="b"/>
          <a:lstStyle>
            <a:lvl1pPr marL="0" indent="0">
              <a:buFont typeface="Arial" panose="020B0604020202020204" pitchFamily="34" charset="0"/>
              <a:buNone/>
              <a:defRPr sz="1000" b="0"/>
            </a:lvl1pPr>
            <a:lvl2pPr marL="360363" indent="-184150">
              <a:buFont typeface="Arial" panose="020B0604020202020204" pitchFamily="34" charset="0"/>
              <a:buChar char="•"/>
              <a:defRPr sz="1400"/>
            </a:lvl2pPr>
            <a:lvl3pPr marL="720725" indent="-277813">
              <a:buFont typeface="Courier New" panose="02070309020205020404" pitchFamily="49" charset="0"/>
              <a:buChar char="o"/>
              <a:defRPr sz="1400" baseline="0"/>
            </a:lvl3pPr>
          </a:lstStyle>
          <a:p>
            <a:pPr lvl="0"/>
            <a:r>
              <a:rPr lang="en-US" dirty="0"/>
              <a:t>Click to add notes or sources</a:t>
            </a:r>
          </a:p>
        </p:txBody>
      </p:sp>
    </p:spTree>
    <p:extLst>
      <p:ext uri="{BB962C8B-B14F-4D97-AF65-F5344CB8AC3E}">
        <p14:creationId xmlns:p14="http://schemas.microsoft.com/office/powerpoint/2010/main" val="22472285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Slide Number Placeholder 2"/>
          <p:cNvSpPr>
            <a:spLocks noGrp="1"/>
          </p:cNvSpPr>
          <p:nvPr>
            <p:ph type="sldNum" sz="quarter" idx="10"/>
          </p:nvPr>
        </p:nvSpPr>
        <p:spPr>
          <a:xfrm>
            <a:off x="6553200" y="6356350"/>
            <a:ext cx="2133600" cy="365125"/>
          </a:xfrm>
          <a:prstGeom prst="rect">
            <a:avLst/>
          </a:prstGeom>
        </p:spPr>
        <p:txBody>
          <a:bodyPr/>
          <a:lstStyle/>
          <a:p>
            <a:pPr defTabSz="914400"/>
            <a:fld id="{902D5018-2030-2046-84FC-87E41EA86E42}" type="slidenum">
              <a:rPr lang="en-US" smtClean="0">
                <a:solidFill>
                  <a:srgbClr val="0072C6"/>
                </a:solidFill>
              </a:rPr>
              <a:pPr defTabSz="914400"/>
              <a:t>‹#›</a:t>
            </a:fld>
            <a:endParaRPr lang="en-US" dirty="0">
              <a:solidFill>
                <a:srgbClr val="0072C6"/>
              </a:solidFill>
            </a:endParaRPr>
          </a:p>
        </p:txBody>
      </p:sp>
      <p:sp>
        <p:nvSpPr>
          <p:cNvPr id="6" name="Title 1"/>
          <p:cNvSpPr>
            <a:spLocks noGrp="1"/>
          </p:cNvSpPr>
          <p:nvPr>
            <p:ph type="title"/>
          </p:nvPr>
        </p:nvSpPr>
        <p:spPr>
          <a:xfrm>
            <a:off x="457201" y="749912"/>
            <a:ext cx="7356815" cy="667725"/>
          </a:xfrm>
        </p:spPr>
        <p:txBody>
          <a:bodyPr/>
          <a:lstStyle/>
          <a:p>
            <a:r>
              <a:rPr lang="en-GB"/>
              <a:t>Click to edit Master title style</a:t>
            </a:r>
            <a:endParaRPr lang="en-US"/>
          </a:p>
        </p:txBody>
      </p:sp>
      <p:pic>
        <p:nvPicPr>
          <p:cNvPr id="8" name="Picture 7" title="arrow icon"/>
          <p:cNvPicPr>
            <a:picLocks noChangeAspect="1"/>
          </p:cNvPicPr>
          <p:nvPr userDrawn="1"/>
        </p:nvPicPr>
        <p:blipFill>
          <a:blip r:embed="rId2"/>
          <a:stretch>
            <a:fillRect/>
          </a:stretch>
        </p:blipFill>
        <p:spPr>
          <a:xfrm>
            <a:off x="7538077" y="5514157"/>
            <a:ext cx="1222923" cy="962486"/>
          </a:xfrm>
          <a:prstGeom prst="rect">
            <a:avLst/>
          </a:prstGeom>
        </p:spPr>
      </p:pic>
    </p:spTree>
    <p:extLst>
      <p:ext uri="{BB962C8B-B14F-4D97-AF65-F5344CB8AC3E}">
        <p14:creationId xmlns:p14="http://schemas.microsoft.com/office/powerpoint/2010/main" val="15966527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Slide Number Placeholder 2"/>
          <p:cNvSpPr>
            <a:spLocks noGrp="1"/>
          </p:cNvSpPr>
          <p:nvPr>
            <p:ph type="sldNum" sz="quarter" idx="10"/>
          </p:nvPr>
        </p:nvSpPr>
        <p:spPr>
          <a:xfrm>
            <a:off x="6553200" y="6356351"/>
            <a:ext cx="2133600" cy="365125"/>
          </a:xfrm>
          <a:prstGeom prst="rect">
            <a:avLst/>
          </a:prstGeom>
        </p:spPr>
        <p:txBody>
          <a:bodyPr/>
          <a:lstStyle/>
          <a:p>
            <a:pPr defTabSz="914400"/>
            <a:fld id="{902D5018-2030-2046-84FC-87E41EA86E42}" type="slidenum">
              <a:rPr lang="en-US">
                <a:solidFill>
                  <a:srgbClr val="0072C6"/>
                </a:solidFill>
              </a:rPr>
              <a:pPr defTabSz="914400"/>
              <a:t>‹#›</a:t>
            </a:fld>
            <a:endParaRPr lang="en-US" dirty="0">
              <a:solidFill>
                <a:srgbClr val="0072C6"/>
              </a:solidFill>
            </a:endParaRPr>
          </a:p>
        </p:txBody>
      </p:sp>
      <p:sp>
        <p:nvSpPr>
          <p:cNvPr id="6" name="Title 1"/>
          <p:cNvSpPr>
            <a:spLocks noGrp="1"/>
          </p:cNvSpPr>
          <p:nvPr>
            <p:ph type="title"/>
          </p:nvPr>
        </p:nvSpPr>
        <p:spPr>
          <a:xfrm>
            <a:off x="457201" y="749911"/>
            <a:ext cx="7356815" cy="667727"/>
          </a:xfrm>
        </p:spPr>
        <p:txBody>
          <a:bodyPr/>
          <a:lstStyle/>
          <a:p>
            <a:r>
              <a:rPr lang="en-GB"/>
              <a:t>Click to edit Master title style</a:t>
            </a:r>
            <a:endParaRPr lang="en-US"/>
          </a:p>
        </p:txBody>
      </p:sp>
    </p:spTree>
    <p:extLst>
      <p:ext uri="{BB962C8B-B14F-4D97-AF65-F5344CB8AC3E}">
        <p14:creationId xmlns:p14="http://schemas.microsoft.com/office/powerpoint/2010/main" val="34258937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Slide Number Placeholder 2"/>
          <p:cNvSpPr>
            <a:spLocks noGrp="1"/>
          </p:cNvSpPr>
          <p:nvPr>
            <p:ph type="sldNum" sz="quarter" idx="10"/>
          </p:nvPr>
        </p:nvSpPr>
        <p:spPr>
          <a:xfrm>
            <a:off x="6553200" y="6356351"/>
            <a:ext cx="2133600" cy="365125"/>
          </a:xfrm>
          <a:prstGeom prst="rect">
            <a:avLst/>
          </a:prstGeom>
        </p:spPr>
        <p:txBody>
          <a:bodyPr/>
          <a:lstStyle/>
          <a:p>
            <a:pPr defTabSz="914400"/>
            <a:fld id="{902D5018-2030-2046-84FC-87E41EA86E42}" type="slidenum">
              <a:rPr lang="en-US">
                <a:solidFill>
                  <a:srgbClr val="0072C6"/>
                </a:solidFill>
              </a:rPr>
              <a:pPr defTabSz="914400"/>
              <a:t>‹#›</a:t>
            </a:fld>
            <a:endParaRPr lang="en-US" dirty="0">
              <a:solidFill>
                <a:srgbClr val="0072C6"/>
              </a:solidFill>
            </a:endParaRPr>
          </a:p>
        </p:txBody>
      </p:sp>
      <p:sp>
        <p:nvSpPr>
          <p:cNvPr id="6" name="Title 1"/>
          <p:cNvSpPr>
            <a:spLocks noGrp="1"/>
          </p:cNvSpPr>
          <p:nvPr>
            <p:ph type="title"/>
          </p:nvPr>
        </p:nvSpPr>
        <p:spPr>
          <a:xfrm>
            <a:off x="457201" y="749911"/>
            <a:ext cx="7356815" cy="667727"/>
          </a:xfrm>
        </p:spPr>
        <p:txBody>
          <a:bodyPr/>
          <a:lstStyle/>
          <a:p>
            <a:r>
              <a:rPr lang="en-GB"/>
              <a:t>Click to edit Master title style</a:t>
            </a:r>
            <a:endParaRPr lang="en-US"/>
          </a:p>
        </p:txBody>
      </p:sp>
    </p:spTree>
    <p:extLst>
      <p:ext uri="{BB962C8B-B14F-4D97-AF65-F5344CB8AC3E}">
        <p14:creationId xmlns:p14="http://schemas.microsoft.com/office/powerpoint/2010/main" val="381079458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3B5A2-FEDD-48CF-BA13-B6BF3514304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FDB62D31-8512-4E21-B06B-2A37F6C1333A}"/>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E94164E-37B4-42F2-837B-6DC976D9CDE1}"/>
              </a:ext>
            </a:extLst>
          </p:cNvPr>
          <p:cNvSpPr>
            <a:spLocks noGrp="1"/>
          </p:cNvSpPr>
          <p:nvPr>
            <p:ph type="dt" sz="half" idx="10"/>
          </p:nvPr>
        </p:nvSpPr>
        <p:spPr/>
        <p:txBody>
          <a:bodyPr/>
          <a:lstStyle/>
          <a:p>
            <a:fld id="{0A7AEC8D-6E3A-433E-AF6A-F63AEFC1D364}" type="datetimeFigureOut">
              <a:rPr lang="en-GB" smtClean="0"/>
              <a:t>29/04/2022</a:t>
            </a:fld>
            <a:endParaRPr lang="en-GB"/>
          </a:p>
        </p:txBody>
      </p:sp>
      <p:sp>
        <p:nvSpPr>
          <p:cNvPr id="5" name="Footer Placeholder 4">
            <a:extLst>
              <a:ext uri="{FF2B5EF4-FFF2-40B4-BE49-F238E27FC236}">
                <a16:creationId xmlns:a16="http://schemas.microsoft.com/office/drawing/2014/main" id="{E2317553-84BE-445E-AE72-183DB971CA1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D06447-BF3C-4D79-B769-4DCD7B4339E5}"/>
              </a:ext>
            </a:extLst>
          </p:cNvPr>
          <p:cNvSpPr>
            <a:spLocks noGrp="1"/>
          </p:cNvSpPr>
          <p:nvPr>
            <p:ph type="sldNum" sz="quarter" idx="12"/>
          </p:nvPr>
        </p:nvSpPr>
        <p:spPr/>
        <p:txBody>
          <a:bodyPr/>
          <a:lstStyle/>
          <a:p>
            <a:fld id="{0BA7F44A-8626-438D-B1E7-1ABFF66A8417}" type="slidenum">
              <a:rPr lang="en-GB" smtClean="0"/>
              <a:t>‹#›</a:t>
            </a:fld>
            <a:endParaRPr lang="en-GB"/>
          </a:p>
        </p:txBody>
      </p:sp>
    </p:spTree>
    <p:extLst>
      <p:ext uri="{BB962C8B-B14F-4D97-AF65-F5344CB8AC3E}">
        <p14:creationId xmlns:p14="http://schemas.microsoft.com/office/powerpoint/2010/main" val="114158744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3BED9-0B38-40D2-8FA1-030C153C1F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6B67093-89B3-4352-B4F8-48F79E3785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C1828C-3371-4479-91C9-0AEE47EFCBC0}"/>
              </a:ext>
            </a:extLst>
          </p:cNvPr>
          <p:cNvSpPr>
            <a:spLocks noGrp="1"/>
          </p:cNvSpPr>
          <p:nvPr>
            <p:ph type="dt" sz="half" idx="10"/>
          </p:nvPr>
        </p:nvSpPr>
        <p:spPr/>
        <p:txBody>
          <a:bodyPr/>
          <a:lstStyle/>
          <a:p>
            <a:fld id="{0A7AEC8D-6E3A-433E-AF6A-F63AEFC1D364}" type="datetimeFigureOut">
              <a:rPr lang="en-GB" smtClean="0"/>
              <a:t>29/04/2022</a:t>
            </a:fld>
            <a:endParaRPr lang="en-GB"/>
          </a:p>
        </p:txBody>
      </p:sp>
      <p:sp>
        <p:nvSpPr>
          <p:cNvPr id="5" name="Footer Placeholder 4">
            <a:extLst>
              <a:ext uri="{FF2B5EF4-FFF2-40B4-BE49-F238E27FC236}">
                <a16:creationId xmlns:a16="http://schemas.microsoft.com/office/drawing/2014/main" id="{BFC157E4-10B6-4D2E-BFC0-3755A46783A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FDCF46-FA6B-4C67-A351-F64EF8CA3FE5}"/>
              </a:ext>
            </a:extLst>
          </p:cNvPr>
          <p:cNvSpPr>
            <a:spLocks noGrp="1"/>
          </p:cNvSpPr>
          <p:nvPr>
            <p:ph type="sldNum" sz="quarter" idx="12"/>
          </p:nvPr>
        </p:nvSpPr>
        <p:spPr/>
        <p:txBody>
          <a:bodyPr/>
          <a:lstStyle/>
          <a:p>
            <a:fld id="{0BA7F44A-8626-438D-B1E7-1ABFF66A8417}" type="slidenum">
              <a:rPr lang="en-GB" smtClean="0"/>
              <a:t>‹#›</a:t>
            </a:fld>
            <a:endParaRPr lang="en-GB"/>
          </a:p>
        </p:txBody>
      </p:sp>
      <p:pic>
        <p:nvPicPr>
          <p:cNvPr id="7" name="Picture 6">
            <a:extLst>
              <a:ext uri="{FF2B5EF4-FFF2-40B4-BE49-F238E27FC236}">
                <a16:creationId xmlns:a16="http://schemas.microsoft.com/office/drawing/2014/main" id="{B3A24FD8-98FA-4CF3-A92D-27E300A68EB9}"/>
              </a:ext>
            </a:extLst>
          </p:cNvPr>
          <p:cNvPicPr/>
          <p:nvPr userDrawn="1"/>
        </p:nvPicPr>
        <p:blipFill>
          <a:blip r:embed="rId2"/>
          <a:stretch>
            <a:fillRect/>
          </a:stretch>
        </p:blipFill>
        <p:spPr>
          <a:xfrm>
            <a:off x="1" y="6364605"/>
            <a:ext cx="9144000" cy="348615"/>
          </a:xfrm>
          <a:prstGeom prst="rect">
            <a:avLst/>
          </a:prstGeom>
        </p:spPr>
      </p:pic>
      <p:pic>
        <p:nvPicPr>
          <p:cNvPr id="8" name="Picture 7">
            <a:extLst>
              <a:ext uri="{FF2B5EF4-FFF2-40B4-BE49-F238E27FC236}">
                <a16:creationId xmlns:a16="http://schemas.microsoft.com/office/drawing/2014/main" id="{A2B257F5-50A5-4F14-8D5A-D757B002CBA6}"/>
              </a:ext>
            </a:extLst>
          </p:cNvPr>
          <p:cNvPicPr>
            <a:picLocks noChangeAspect="1"/>
          </p:cNvPicPr>
          <p:nvPr userDrawn="1"/>
        </p:nvPicPr>
        <p:blipFill>
          <a:blip r:embed="rId3"/>
          <a:stretch>
            <a:fillRect/>
          </a:stretch>
        </p:blipFill>
        <p:spPr>
          <a:xfrm>
            <a:off x="8019535" y="136526"/>
            <a:ext cx="964213" cy="553237"/>
          </a:xfrm>
          <a:prstGeom prst="rect">
            <a:avLst/>
          </a:prstGeom>
        </p:spPr>
      </p:pic>
    </p:spTree>
    <p:extLst>
      <p:ext uri="{BB962C8B-B14F-4D97-AF65-F5344CB8AC3E}">
        <p14:creationId xmlns:p14="http://schemas.microsoft.com/office/powerpoint/2010/main" val="351272183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1F3089-09C9-41C5-993D-2384BC7F9F3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B1EFCD0D-92AC-43FA-8B67-F6AA9251C4C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224CAD-2006-425F-89C6-B43E28E114B3}"/>
              </a:ext>
            </a:extLst>
          </p:cNvPr>
          <p:cNvSpPr>
            <a:spLocks noGrp="1"/>
          </p:cNvSpPr>
          <p:nvPr>
            <p:ph type="dt" sz="half" idx="10"/>
          </p:nvPr>
        </p:nvSpPr>
        <p:spPr/>
        <p:txBody>
          <a:bodyPr/>
          <a:lstStyle/>
          <a:p>
            <a:fld id="{0A7AEC8D-6E3A-433E-AF6A-F63AEFC1D364}" type="datetimeFigureOut">
              <a:rPr lang="en-GB" smtClean="0"/>
              <a:t>29/04/2022</a:t>
            </a:fld>
            <a:endParaRPr lang="en-GB"/>
          </a:p>
        </p:txBody>
      </p:sp>
      <p:sp>
        <p:nvSpPr>
          <p:cNvPr id="5" name="Footer Placeholder 4">
            <a:extLst>
              <a:ext uri="{FF2B5EF4-FFF2-40B4-BE49-F238E27FC236}">
                <a16:creationId xmlns:a16="http://schemas.microsoft.com/office/drawing/2014/main" id="{B29FE8D0-5892-4BE5-865A-00090013A0B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B03F5E-E97A-4F0B-992F-985723B17FB9}"/>
              </a:ext>
            </a:extLst>
          </p:cNvPr>
          <p:cNvSpPr>
            <a:spLocks noGrp="1"/>
          </p:cNvSpPr>
          <p:nvPr>
            <p:ph type="sldNum" sz="quarter" idx="12"/>
          </p:nvPr>
        </p:nvSpPr>
        <p:spPr/>
        <p:txBody>
          <a:bodyPr/>
          <a:lstStyle/>
          <a:p>
            <a:fld id="{0BA7F44A-8626-438D-B1E7-1ABFF66A8417}" type="slidenum">
              <a:rPr lang="en-GB" smtClean="0"/>
              <a:t>‹#›</a:t>
            </a:fld>
            <a:endParaRPr lang="en-GB"/>
          </a:p>
        </p:txBody>
      </p:sp>
    </p:spTree>
    <p:extLst>
      <p:ext uri="{BB962C8B-B14F-4D97-AF65-F5344CB8AC3E}">
        <p14:creationId xmlns:p14="http://schemas.microsoft.com/office/powerpoint/2010/main" val="30913548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384DB-FF35-46C6-B33D-BD0945FAECB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9070C7-CD24-4688-9B48-BBE1F7C713E8}"/>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D877D26-AC19-42D8-9FA7-9C1556245DB0}"/>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780E635-C493-4B48-AD70-2C9DFB24505F}"/>
              </a:ext>
            </a:extLst>
          </p:cNvPr>
          <p:cNvSpPr>
            <a:spLocks noGrp="1"/>
          </p:cNvSpPr>
          <p:nvPr>
            <p:ph type="dt" sz="half" idx="10"/>
          </p:nvPr>
        </p:nvSpPr>
        <p:spPr/>
        <p:txBody>
          <a:bodyPr/>
          <a:lstStyle/>
          <a:p>
            <a:fld id="{0A7AEC8D-6E3A-433E-AF6A-F63AEFC1D364}" type="datetimeFigureOut">
              <a:rPr lang="en-GB" smtClean="0"/>
              <a:t>29/04/2022</a:t>
            </a:fld>
            <a:endParaRPr lang="en-GB"/>
          </a:p>
        </p:txBody>
      </p:sp>
      <p:sp>
        <p:nvSpPr>
          <p:cNvPr id="6" name="Footer Placeholder 5">
            <a:extLst>
              <a:ext uri="{FF2B5EF4-FFF2-40B4-BE49-F238E27FC236}">
                <a16:creationId xmlns:a16="http://schemas.microsoft.com/office/drawing/2014/main" id="{1AF4549B-8CFA-4810-B3D1-CE8304CCE3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1307A7-75BF-4050-A65D-4BD16FD260B3}"/>
              </a:ext>
            </a:extLst>
          </p:cNvPr>
          <p:cNvSpPr>
            <a:spLocks noGrp="1"/>
          </p:cNvSpPr>
          <p:nvPr>
            <p:ph type="sldNum" sz="quarter" idx="12"/>
          </p:nvPr>
        </p:nvSpPr>
        <p:spPr/>
        <p:txBody>
          <a:bodyPr/>
          <a:lstStyle/>
          <a:p>
            <a:fld id="{0BA7F44A-8626-438D-B1E7-1ABFF66A8417}" type="slidenum">
              <a:rPr lang="en-GB" smtClean="0"/>
              <a:t>‹#›</a:t>
            </a:fld>
            <a:endParaRPr lang="en-GB"/>
          </a:p>
        </p:txBody>
      </p:sp>
    </p:spTree>
    <p:extLst>
      <p:ext uri="{BB962C8B-B14F-4D97-AF65-F5344CB8AC3E}">
        <p14:creationId xmlns:p14="http://schemas.microsoft.com/office/powerpoint/2010/main" val="3778734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5">
    <p:spTree>
      <p:nvGrpSpPr>
        <p:cNvPr id="1" name=""/>
        <p:cNvGrpSpPr/>
        <p:nvPr/>
      </p:nvGrpSpPr>
      <p:grpSpPr>
        <a:xfrm>
          <a:off x="0" y="0"/>
          <a:ext cx="0" cy="0"/>
          <a:chOff x="0" y="0"/>
          <a:chExt cx="0" cy="0"/>
        </a:xfrm>
      </p:grpSpPr>
      <p:pic>
        <p:nvPicPr>
          <p:cNvPr id="15" name="Picture 14" title="black and white image of male in glasse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6" name="Title 1"/>
          <p:cNvSpPr txBox="1">
            <a:spLocks/>
          </p:cNvSpPr>
          <p:nvPr userDrawn="1"/>
        </p:nvSpPr>
        <p:spPr>
          <a:xfrm>
            <a:off x="5230366" y="1311260"/>
            <a:ext cx="3535738" cy="2160734"/>
          </a:xfrm>
          <a:prstGeom prst="rect">
            <a:avLst/>
          </a:prstGeom>
        </p:spPr>
        <p:txBody>
          <a:bodyPr vert="horz" lIns="91440" tIns="45720" rIns="91440" bIns="45720" rtlCol="0" anchor="t">
            <a:noAutofit/>
          </a:bodyPr>
          <a:lstStyle>
            <a:lvl1pPr algn="l" defTabSz="457200" rtl="0" eaLnBrk="1" latinLnBrk="0" hangingPunct="1">
              <a:spcBef>
                <a:spcPct val="0"/>
              </a:spcBef>
              <a:buNone/>
              <a:defRPr lang="en-GB" sz="4800" b="1" i="0" kern="1200" baseline="0">
                <a:solidFill>
                  <a:schemeClr val="tx2"/>
                </a:solidFill>
                <a:latin typeface="Arial"/>
                <a:ea typeface="+mj-ea"/>
                <a:cs typeface="Arial"/>
              </a:defRPr>
            </a:lvl1pPr>
          </a:lstStyle>
          <a:p>
            <a:endParaRPr lang="en-GB" dirty="0"/>
          </a:p>
        </p:txBody>
      </p:sp>
      <p:sp>
        <p:nvSpPr>
          <p:cNvPr id="7" name="Content Placeholder 19"/>
          <p:cNvSpPr>
            <a:spLocks noGrp="1"/>
          </p:cNvSpPr>
          <p:nvPr>
            <p:ph sz="quarter" idx="11" hasCustomPrompt="1"/>
          </p:nvPr>
        </p:nvSpPr>
        <p:spPr>
          <a:xfrm>
            <a:off x="5382764" y="3641306"/>
            <a:ext cx="3383340" cy="991523"/>
          </a:xfrm>
        </p:spPr>
        <p:txBody>
          <a:bodyPr anchor="b">
            <a:normAutofit/>
          </a:bodyPr>
          <a:lstStyle>
            <a:lvl1pPr marL="0" indent="0">
              <a:buFontTx/>
              <a:buNone/>
              <a:defRPr sz="2800">
                <a:solidFill>
                  <a:schemeClr val="accent1"/>
                </a:solidFill>
              </a:defRPr>
            </a:lvl1pPr>
          </a:lstStyle>
          <a:p>
            <a:pPr lvl="0"/>
            <a:r>
              <a:rPr lang="en-US" dirty="0"/>
              <a:t>Sub heading</a:t>
            </a:r>
          </a:p>
        </p:txBody>
      </p:sp>
      <p:sp>
        <p:nvSpPr>
          <p:cNvPr id="8" name="Title 1"/>
          <p:cNvSpPr>
            <a:spLocks noGrp="1"/>
          </p:cNvSpPr>
          <p:nvPr>
            <p:ph type="title"/>
          </p:nvPr>
        </p:nvSpPr>
        <p:spPr>
          <a:xfrm>
            <a:off x="5382766" y="1463660"/>
            <a:ext cx="3535738" cy="2160734"/>
          </a:xfrm>
        </p:spPr>
        <p:txBody>
          <a:bodyPr anchor="t">
            <a:noAutofit/>
          </a:bodyPr>
          <a:lstStyle>
            <a:lvl1pPr>
              <a:defRPr sz="4800"/>
            </a:lvl1pPr>
          </a:lstStyle>
          <a:p>
            <a:r>
              <a:rPr lang="en-GB" dirty="0"/>
              <a:t>Click to edit Master title style</a:t>
            </a:r>
            <a:endParaRPr lang="en-US" dirty="0"/>
          </a:p>
        </p:txBody>
      </p:sp>
      <p:pic>
        <p:nvPicPr>
          <p:cNvPr id="9" name="Picture 8">
            <a:extLst>
              <a:ext uri="{FF2B5EF4-FFF2-40B4-BE49-F238E27FC236}">
                <a16:creationId xmlns:a16="http://schemas.microsoft.com/office/drawing/2014/main" id="{213ED1BE-940E-4C9E-9CCE-B36656737A1B}"/>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7848849" y="227005"/>
            <a:ext cx="1059180" cy="428625"/>
          </a:xfrm>
          <a:prstGeom prst="rect">
            <a:avLst/>
          </a:prstGeom>
        </p:spPr>
      </p:pic>
    </p:spTree>
    <p:extLst>
      <p:ext uri="{BB962C8B-B14F-4D97-AF65-F5344CB8AC3E}">
        <p14:creationId xmlns:p14="http://schemas.microsoft.com/office/powerpoint/2010/main" val="174013954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E7CD2-C25C-4AB3-8BD8-E675C94ED50C}"/>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C2F8AF6-3EE7-4AE6-85F7-DFB898A68A8E}"/>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14671B8-ECEE-4727-9135-BD902F7EB5F4}"/>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5DDBCE6-ED76-4AE7-95D4-45D6A834CA5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EC74ED0-1F62-4837-85DD-7A80B58265CC}"/>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642F12E-9507-463C-870D-3F5892215812}"/>
              </a:ext>
            </a:extLst>
          </p:cNvPr>
          <p:cNvSpPr>
            <a:spLocks noGrp="1"/>
          </p:cNvSpPr>
          <p:nvPr>
            <p:ph type="dt" sz="half" idx="10"/>
          </p:nvPr>
        </p:nvSpPr>
        <p:spPr/>
        <p:txBody>
          <a:bodyPr/>
          <a:lstStyle/>
          <a:p>
            <a:fld id="{0A7AEC8D-6E3A-433E-AF6A-F63AEFC1D364}" type="datetimeFigureOut">
              <a:rPr lang="en-GB" smtClean="0"/>
              <a:t>29/04/2022</a:t>
            </a:fld>
            <a:endParaRPr lang="en-GB"/>
          </a:p>
        </p:txBody>
      </p:sp>
      <p:sp>
        <p:nvSpPr>
          <p:cNvPr id="8" name="Footer Placeholder 7">
            <a:extLst>
              <a:ext uri="{FF2B5EF4-FFF2-40B4-BE49-F238E27FC236}">
                <a16:creationId xmlns:a16="http://schemas.microsoft.com/office/drawing/2014/main" id="{42349CA8-ACBF-4E1F-9A2A-2EABF6FE0B0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D97E218-7D01-47A2-BA37-F02FB0D1AAF1}"/>
              </a:ext>
            </a:extLst>
          </p:cNvPr>
          <p:cNvSpPr>
            <a:spLocks noGrp="1"/>
          </p:cNvSpPr>
          <p:nvPr>
            <p:ph type="sldNum" sz="quarter" idx="12"/>
          </p:nvPr>
        </p:nvSpPr>
        <p:spPr/>
        <p:txBody>
          <a:bodyPr/>
          <a:lstStyle/>
          <a:p>
            <a:fld id="{0BA7F44A-8626-438D-B1E7-1ABFF66A8417}" type="slidenum">
              <a:rPr lang="en-GB" smtClean="0"/>
              <a:t>‹#›</a:t>
            </a:fld>
            <a:endParaRPr lang="en-GB"/>
          </a:p>
        </p:txBody>
      </p:sp>
    </p:spTree>
    <p:extLst>
      <p:ext uri="{BB962C8B-B14F-4D97-AF65-F5344CB8AC3E}">
        <p14:creationId xmlns:p14="http://schemas.microsoft.com/office/powerpoint/2010/main" val="411951914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ED4AD-E039-4E6F-874E-C1C4CA25866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33827959-055F-441B-BDA5-A4FF9E2D161F}"/>
              </a:ext>
            </a:extLst>
          </p:cNvPr>
          <p:cNvSpPr>
            <a:spLocks noGrp="1"/>
          </p:cNvSpPr>
          <p:nvPr>
            <p:ph type="dt" sz="half" idx="10"/>
          </p:nvPr>
        </p:nvSpPr>
        <p:spPr/>
        <p:txBody>
          <a:bodyPr/>
          <a:lstStyle/>
          <a:p>
            <a:fld id="{0A7AEC8D-6E3A-433E-AF6A-F63AEFC1D364}" type="datetimeFigureOut">
              <a:rPr lang="en-GB" smtClean="0"/>
              <a:t>29/04/2022</a:t>
            </a:fld>
            <a:endParaRPr lang="en-GB"/>
          </a:p>
        </p:txBody>
      </p:sp>
      <p:sp>
        <p:nvSpPr>
          <p:cNvPr id="4" name="Footer Placeholder 3">
            <a:extLst>
              <a:ext uri="{FF2B5EF4-FFF2-40B4-BE49-F238E27FC236}">
                <a16:creationId xmlns:a16="http://schemas.microsoft.com/office/drawing/2014/main" id="{495628C8-E577-453F-A4C9-9194E1B24C4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D397AE8-CA33-4513-880F-46A22E43F2E8}"/>
              </a:ext>
            </a:extLst>
          </p:cNvPr>
          <p:cNvSpPr>
            <a:spLocks noGrp="1"/>
          </p:cNvSpPr>
          <p:nvPr>
            <p:ph type="sldNum" sz="quarter" idx="12"/>
          </p:nvPr>
        </p:nvSpPr>
        <p:spPr/>
        <p:txBody>
          <a:bodyPr/>
          <a:lstStyle/>
          <a:p>
            <a:fld id="{0BA7F44A-8626-438D-B1E7-1ABFF66A8417}" type="slidenum">
              <a:rPr lang="en-GB" smtClean="0"/>
              <a:t>‹#›</a:t>
            </a:fld>
            <a:endParaRPr lang="en-GB"/>
          </a:p>
        </p:txBody>
      </p:sp>
    </p:spTree>
    <p:extLst>
      <p:ext uri="{BB962C8B-B14F-4D97-AF65-F5344CB8AC3E}">
        <p14:creationId xmlns:p14="http://schemas.microsoft.com/office/powerpoint/2010/main" val="18388910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8B86BE4-FCFD-4D4E-B9D7-E3B1AD11EB0C}"/>
              </a:ext>
            </a:extLst>
          </p:cNvPr>
          <p:cNvSpPr>
            <a:spLocks noGrp="1"/>
          </p:cNvSpPr>
          <p:nvPr>
            <p:ph type="dt" sz="half" idx="10"/>
          </p:nvPr>
        </p:nvSpPr>
        <p:spPr/>
        <p:txBody>
          <a:bodyPr/>
          <a:lstStyle/>
          <a:p>
            <a:fld id="{0A7AEC8D-6E3A-433E-AF6A-F63AEFC1D364}" type="datetimeFigureOut">
              <a:rPr lang="en-GB" smtClean="0"/>
              <a:t>29/04/2022</a:t>
            </a:fld>
            <a:endParaRPr lang="en-GB"/>
          </a:p>
        </p:txBody>
      </p:sp>
      <p:sp>
        <p:nvSpPr>
          <p:cNvPr id="3" name="Footer Placeholder 2">
            <a:extLst>
              <a:ext uri="{FF2B5EF4-FFF2-40B4-BE49-F238E27FC236}">
                <a16:creationId xmlns:a16="http://schemas.microsoft.com/office/drawing/2014/main" id="{C5B11C2C-F7F2-4AB0-AA15-F505C1E09BF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D1F8732F-2EBF-4A86-A73C-9EE5D4791B50}"/>
              </a:ext>
            </a:extLst>
          </p:cNvPr>
          <p:cNvSpPr>
            <a:spLocks noGrp="1"/>
          </p:cNvSpPr>
          <p:nvPr>
            <p:ph type="sldNum" sz="quarter" idx="12"/>
          </p:nvPr>
        </p:nvSpPr>
        <p:spPr/>
        <p:txBody>
          <a:bodyPr/>
          <a:lstStyle/>
          <a:p>
            <a:fld id="{0BA7F44A-8626-438D-B1E7-1ABFF66A8417}" type="slidenum">
              <a:rPr lang="en-GB" smtClean="0"/>
              <a:t>‹#›</a:t>
            </a:fld>
            <a:endParaRPr lang="en-GB"/>
          </a:p>
        </p:txBody>
      </p:sp>
    </p:spTree>
    <p:extLst>
      <p:ext uri="{BB962C8B-B14F-4D97-AF65-F5344CB8AC3E}">
        <p14:creationId xmlns:p14="http://schemas.microsoft.com/office/powerpoint/2010/main" val="1322574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58B4E7-628B-4706-9DB1-800872B79AEC}"/>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D1413D7-410D-4D22-8F51-0EB443A54073}"/>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7D6562-B802-4BE4-8344-776B8E5B679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654D284-98EC-4343-BCF7-AB1323B9E945}"/>
              </a:ext>
            </a:extLst>
          </p:cNvPr>
          <p:cNvSpPr>
            <a:spLocks noGrp="1"/>
          </p:cNvSpPr>
          <p:nvPr>
            <p:ph type="dt" sz="half" idx="10"/>
          </p:nvPr>
        </p:nvSpPr>
        <p:spPr/>
        <p:txBody>
          <a:bodyPr/>
          <a:lstStyle/>
          <a:p>
            <a:fld id="{0A7AEC8D-6E3A-433E-AF6A-F63AEFC1D364}" type="datetimeFigureOut">
              <a:rPr lang="en-GB" smtClean="0"/>
              <a:t>29/04/2022</a:t>
            </a:fld>
            <a:endParaRPr lang="en-GB"/>
          </a:p>
        </p:txBody>
      </p:sp>
      <p:sp>
        <p:nvSpPr>
          <p:cNvPr id="6" name="Footer Placeholder 5">
            <a:extLst>
              <a:ext uri="{FF2B5EF4-FFF2-40B4-BE49-F238E27FC236}">
                <a16:creationId xmlns:a16="http://schemas.microsoft.com/office/drawing/2014/main" id="{02EA60C8-BE7A-4B99-905C-DF3F4C958BD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476AFD-3116-4268-BC52-05AB02E90B89}"/>
              </a:ext>
            </a:extLst>
          </p:cNvPr>
          <p:cNvSpPr>
            <a:spLocks noGrp="1"/>
          </p:cNvSpPr>
          <p:nvPr>
            <p:ph type="sldNum" sz="quarter" idx="12"/>
          </p:nvPr>
        </p:nvSpPr>
        <p:spPr/>
        <p:txBody>
          <a:bodyPr/>
          <a:lstStyle/>
          <a:p>
            <a:fld id="{0BA7F44A-8626-438D-B1E7-1ABFF66A8417}" type="slidenum">
              <a:rPr lang="en-GB" smtClean="0"/>
              <a:t>‹#›</a:t>
            </a:fld>
            <a:endParaRPr lang="en-GB"/>
          </a:p>
        </p:txBody>
      </p:sp>
    </p:spTree>
    <p:extLst>
      <p:ext uri="{BB962C8B-B14F-4D97-AF65-F5344CB8AC3E}">
        <p14:creationId xmlns:p14="http://schemas.microsoft.com/office/powerpoint/2010/main" val="31245978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74E0B-908E-44AE-9EA5-F11207D4135F}"/>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9AD388E-E98E-4CDC-A786-A7218CFBBD51}"/>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B89F8BDC-2A76-4A28-AFD5-B5ACAB612AC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9CF2F3D7-C358-494B-A42D-8D14E520A300}"/>
              </a:ext>
            </a:extLst>
          </p:cNvPr>
          <p:cNvSpPr>
            <a:spLocks noGrp="1"/>
          </p:cNvSpPr>
          <p:nvPr>
            <p:ph type="dt" sz="half" idx="10"/>
          </p:nvPr>
        </p:nvSpPr>
        <p:spPr/>
        <p:txBody>
          <a:bodyPr/>
          <a:lstStyle/>
          <a:p>
            <a:fld id="{0A7AEC8D-6E3A-433E-AF6A-F63AEFC1D364}" type="datetimeFigureOut">
              <a:rPr lang="en-GB" smtClean="0"/>
              <a:t>29/04/2022</a:t>
            </a:fld>
            <a:endParaRPr lang="en-GB"/>
          </a:p>
        </p:txBody>
      </p:sp>
      <p:sp>
        <p:nvSpPr>
          <p:cNvPr id="6" name="Footer Placeholder 5">
            <a:extLst>
              <a:ext uri="{FF2B5EF4-FFF2-40B4-BE49-F238E27FC236}">
                <a16:creationId xmlns:a16="http://schemas.microsoft.com/office/drawing/2014/main" id="{8E446A29-436E-478F-8C3C-C0D4A8C312A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87E3E21-D82A-4142-B245-18D28B3A0256}"/>
              </a:ext>
            </a:extLst>
          </p:cNvPr>
          <p:cNvSpPr>
            <a:spLocks noGrp="1"/>
          </p:cNvSpPr>
          <p:nvPr>
            <p:ph type="sldNum" sz="quarter" idx="12"/>
          </p:nvPr>
        </p:nvSpPr>
        <p:spPr/>
        <p:txBody>
          <a:bodyPr/>
          <a:lstStyle/>
          <a:p>
            <a:fld id="{0BA7F44A-8626-438D-B1E7-1ABFF66A8417}" type="slidenum">
              <a:rPr lang="en-GB" smtClean="0"/>
              <a:t>‹#›</a:t>
            </a:fld>
            <a:endParaRPr lang="en-GB"/>
          </a:p>
        </p:txBody>
      </p:sp>
    </p:spTree>
    <p:extLst>
      <p:ext uri="{BB962C8B-B14F-4D97-AF65-F5344CB8AC3E}">
        <p14:creationId xmlns:p14="http://schemas.microsoft.com/office/powerpoint/2010/main" val="5825989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139C0-9029-4352-A15A-74569410AC36}"/>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99760C5-AAB1-466F-A440-13A0095D04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9A7D579-4030-42B3-9FA9-39FA3EDE76B7}"/>
              </a:ext>
            </a:extLst>
          </p:cNvPr>
          <p:cNvSpPr>
            <a:spLocks noGrp="1"/>
          </p:cNvSpPr>
          <p:nvPr>
            <p:ph type="dt" sz="half" idx="10"/>
          </p:nvPr>
        </p:nvSpPr>
        <p:spPr/>
        <p:txBody>
          <a:bodyPr/>
          <a:lstStyle/>
          <a:p>
            <a:fld id="{0A7AEC8D-6E3A-433E-AF6A-F63AEFC1D364}" type="datetimeFigureOut">
              <a:rPr lang="en-GB" smtClean="0"/>
              <a:t>29/04/2022</a:t>
            </a:fld>
            <a:endParaRPr lang="en-GB"/>
          </a:p>
        </p:txBody>
      </p:sp>
      <p:sp>
        <p:nvSpPr>
          <p:cNvPr id="5" name="Footer Placeholder 4">
            <a:extLst>
              <a:ext uri="{FF2B5EF4-FFF2-40B4-BE49-F238E27FC236}">
                <a16:creationId xmlns:a16="http://schemas.microsoft.com/office/drawing/2014/main" id="{D3222052-6FEF-4E52-8CDB-6AD26DBEB44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80E07C7-5E1C-4F81-8555-CD3BA3656EE6}"/>
              </a:ext>
            </a:extLst>
          </p:cNvPr>
          <p:cNvSpPr>
            <a:spLocks noGrp="1"/>
          </p:cNvSpPr>
          <p:nvPr>
            <p:ph type="sldNum" sz="quarter" idx="12"/>
          </p:nvPr>
        </p:nvSpPr>
        <p:spPr/>
        <p:txBody>
          <a:bodyPr/>
          <a:lstStyle/>
          <a:p>
            <a:fld id="{0BA7F44A-8626-438D-B1E7-1ABFF66A8417}" type="slidenum">
              <a:rPr lang="en-GB" smtClean="0"/>
              <a:t>‹#›</a:t>
            </a:fld>
            <a:endParaRPr lang="en-GB"/>
          </a:p>
        </p:txBody>
      </p:sp>
    </p:spTree>
    <p:extLst>
      <p:ext uri="{BB962C8B-B14F-4D97-AF65-F5344CB8AC3E}">
        <p14:creationId xmlns:p14="http://schemas.microsoft.com/office/powerpoint/2010/main" val="409609708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809A800-AA7C-40B8-B0C2-6BFBAE80405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B993D03-B7FA-4E4B-B569-744305254074}"/>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69D3176-FC4D-40FA-AD62-A9B9A2B53064}"/>
              </a:ext>
            </a:extLst>
          </p:cNvPr>
          <p:cNvSpPr>
            <a:spLocks noGrp="1"/>
          </p:cNvSpPr>
          <p:nvPr>
            <p:ph type="dt" sz="half" idx="10"/>
          </p:nvPr>
        </p:nvSpPr>
        <p:spPr/>
        <p:txBody>
          <a:bodyPr/>
          <a:lstStyle/>
          <a:p>
            <a:fld id="{0A7AEC8D-6E3A-433E-AF6A-F63AEFC1D364}" type="datetimeFigureOut">
              <a:rPr lang="en-GB" smtClean="0"/>
              <a:t>29/04/2022</a:t>
            </a:fld>
            <a:endParaRPr lang="en-GB"/>
          </a:p>
        </p:txBody>
      </p:sp>
      <p:sp>
        <p:nvSpPr>
          <p:cNvPr id="5" name="Footer Placeholder 4">
            <a:extLst>
              <a:ext uri="{FF2B5EF4-FFF2-40B4-BE49-F238E27FC236}">
                <a16:creationId xmlns:a16="http://schemas.microsoft.com/office/drawing/2014/main" id="{4F0A3268-C361-42C6-9B17-39675EA7DB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537762F-7C24-4E56-9E79-6D535E4DB00F}"/>
              </a:ext>
            </a:extLst>
          </p:cNvPr>
          <p:cNvSpPr>
            <a:spLocks noGrp="1"/>
          </p:cNvSpPr>
          <p:nvPr>
            <p:ph type="sldNum" sz="quarter" idx="12"/>
          </p:nvPr>
        </p:nvSpPr>
        <p:spPr/>
        <p:txBody>
          <a:bodyPr/>
          <a:lstStyle/>
          <a:p>
            <a:fld id="{0BA7F44A-8626-438D-B1E7-1ABFF66A8417}" type="slidenum">
              <a:rPr lang="en-GB" smtClean="0"/>
              <a:t>‹#›</a:t>
            </a:fld>
            <a:endParaRPr lang="en-GB"/>
          </a:p>
        </p:txBody>
      </p:sp>
    </p:spTree>
    <p:extLst>
      <p:ext uri="{BB962C8B-B14F-4D97-AF65-F5344CB8AC3E}">
        <p14:creationId xmlns:p14="http://schemas.microsoft.com/office/powerpoint/2010/main" val="1607807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6">
    <p:spTree>
      <p:nvGrpSpPr>
        <p:cNvPr id="1" name=""/>
        <p:cNvGrpSpPr/>
        <p:nvPr/>
      </p:nvGrpSpPr>
      <p:grpSpPr>
        <a:xfrm>
          <a:off x="0" y="0"/>
          <a:ext cx="0" cy="0"/>
          <a:chOff x="0" y="0"/>
          <a:chExt cx="0" cy="0"/>
        </a:xfrm>
      </p:grpSpPr>
      <p:pic>
        <p:nvPicPr>
          <p:cNvPr id="10" name="Picture 9" title="black and white close-up image of female nurse"/>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457202" y="2480567"/>
            <a:ext cx="3746684" cy="2160734"/>
          </a:xfrm>
        </p:spPr>
        <p:txBody>
          <a:bodyPr anchor="t">
            <a:noAutofit/>
          </a:bodyPr>
          <a:lstStyle>
            <a:lvl1pPr>
              <a:defRPr sz="4800"/>
            </a:lvl1pPr>
          </a:lstStyle>
          <a:p>
            <a:r>
              <a:rPr lang="en-GB" dirty="0"/>
              <a:t>Click to edit Master title style</a:t>
            </a:r>
            <a:endParaRPr lang="en-US" dirty="0"/>
          </a:p>
        </p:txBody>
      </p:sp>
      <p:sp>
        <p:nvSpPr>
          <p:cNvPr id="6" name="Content Placeholder 19"/>
          <p:cNvSpPr>
            <a:spLocks noGrp="1"/>
          </p:cNvSpPr>
          <p:nvPr>
            <p:ph sz="quarter" idx="11" hasCustomPrompt="1"/>
          </p:nvPr>
        </p:nvSpPr>
        <p:spPr>
          <a:xfrm>
            <a:off x="457200" y="4949693"/>
            <a:ext cx="3675271" cy="991523"/>
          </a:xfrm>
        </p:spPr>
        <p:txBody>
          <a:bodyPr anchor="b">
            <a:normAutofit/>
          </a:bodyPr>
          <a:lstStyle>
            <a:lvl1pPr marL="0" indent="0">
              <a:buFontTx/>
              <a:buNone/>
              <a:defRPr sz="2800">
                <a:solidFill>
                  <a:schemeClr val="accent3"/>
                </a:solidFill>
              </a:defRPr>
            </a:lvl1pPr>
          </a:lstStyle>
          <a:p>
            <a:pPr lvl="0"/>
            <a:r>
              <a:rPr lang="en-US" dirty="0"/>
              <a:t>Sub heading</a:t>
            </a:r>
          </a:p>
        </p:txBody>
      </p:sp>
      <p:sp>
        <p:nvSpPr>
          <p:cNvPr id="8" name="Content Placeholder 19"/>
          <p:cNvSpPr>
            <a:spLocks noGrp="1"/>
          </p:cNvSpPr>
          <p:nvPr>
            <p:ph sz="quarter" idx="12" hasCustomPrompt="1"/>
          </p:nvPr>
        </p:nvSpPr>
        <p:spPr>
          <a:xfrm>
            <a:off x="457202" y="5985387"/>
            <a:ext cx="4359965" cy="361031"/>
          </a:xfrm>
        </p:spPr>
        <p:txBody>
          <a:bodyPr anchor="b">
            <a:noAutofit/>
          </a:bodyPr>
          <a:lstStyle>
            <a:lvl1pPr marL="0" indent="0">
              <a:buFontTx/>
              <a:buNone/>
              <a:defRPr sz="1600">
                <a:solidFill>
                  <a:schemeClr val="accent3"/>
                </a:solidFill>
              </a:defRPr>
            </a:lvl1pPr>
          </a:lstStyle>
          <a:p>
            <a:pPr lvl="0"/>
            <a:r>
              <a:rPr lang="en-US" dirty="0"/>
              <a:t>Insert date</a:t>
            </a:r>
          </a:p>
        </p:txBody>
      </p:sp>
      <p:pic>
        <p:nvPicPr>
          <p:cNvPr id="7" name="Picture 6">
            <a:extLst>
              <a:ext uri="{FF2B5EF4-FFF2-40B4-BE49-F238E27FC236}">
                <a16:creationId xmlns:a16="http://schemas.microsoft.com/office/drawing/2014/main" id="{7BAABCCD-EA91-49FE-92EE-F6B782532F3C}"/>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7783137" y="201324"/>
            <a:ext cx="1059180" cy="428625"/>
          </a:xfrm>
          <a:prstGeom prst="rect">
            <a:avLst/>
          </a:prstGeom>
        </p:spPr>
      </p:pic>
    </p:spTree>
    <p:extLst>
      <p:ext uri="{BB962C8B-B14F-4D97-AF65-F5344CB8AC3E}">
        <p14:creationId xmlns:p14="http://schemas.microsoft.com/office/powerpoint/2010/main" val="4218207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Slide 7">
    <p:spTree>
      <p:nvGrpSpPr>
        <p:cNvPr id="1" name=""/>
        <p:cNvGrpSpPr/>
        <p:nvPr/>
      </p:nvGrpSpPr>
      <p:grpSpPr>
        <a:xfrm>
          <a:off x="0" y="0"/>
          <a:ext cx="0" cy="0"/>
          <a:chOff x="0" y="0"/>
          <a:chExt cx="0" cy="0"/>
        </a:xfrm>
      </p:grpSpPr>
      <p:pic>
        <p:nvPicPr>
          <p:cNvPr id="4" name="Picture 3" title="black and white image close-up image of male"/>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11" name="Title 1"/>
          <p:cNvSpPr>
            <a:spLocks noGrp="1"/>
          </p:cNvSpPr>
          <p:nvPr>
            <p:ph type="title"/>
          </p:nvPr>
        </p:nvSpPr>
        <p:spPr>
          <a:xfrm>
            <a:off x="5230366" y="1311260"/>
            <a:ext cx="3535738" cy="2160734"/>
          </a:xfrm>
        </p:spPr>
        <p:txBody>
          <a:bodyPr anchor="t">
            <a:noAutofit/>
          </a:bodyPr>
          <a:lstStyle>
            <a:lvl1pPr>
              <a:defRPr sz="4800"/>
            </a:lvl1pPr>
          </a:lstStyle>
          <a:p>
            <a:r>
              <a:rPr lang="en-GB" dirty="0"/>
              <a:t>Click to edit Master title style</a:t>
            </a:r>
            <a:endParaRPr lang="en-US" dirty="0"/>
          </a:p>
        </p:txBody>
      </p:sp>
      <p:sp>
        <p:nvSpPr>
          <p:cNvPr id="12" name="Content Placeholder 19"/>
          <p:cNvSpPr>
            <a:spLocks noGrp="1"/>
          </p:cNvSpPr>
          <p:nvPr>
            <p:ph sz="quarter" idx="11" hasCustomPrompt="1"/>
          </p:nvPr>
        </p:nvSpPr>
        <p:spPr>
          <a:xfrm>
            <a:off x="5230366" y="3641306"/>
            <a:ext cx="3535738" cy="991523"/>
          </a:xfrm>
        </p:spPr>
        <p:txBody>
          <a:bodyPr anchor="b">
            <a:normAutofit/>
          </a:bodyPr>
          <a:lstStyle>
            <a:lvl1pPr marL="0" indent="0">
              <a:buFontTx/>
              <a:buNone/>
              <a:defRPr sz="2800">
                <a:solidFill>
                  <a:schemeClr val="accent1"/>
                </a:solidFill>
              </a:defRPr>
            </a:lvl1pPr>
          </a:lstStyle>
          <a:p>
            <a:pPr lvl="0"/>
            <a:r>
              <a:rPr lang="en-US" dirty="0"/>
              <a:t>Sub heading</a:t>
            </a:r>
          </a:p>
        </p:txBody>
      </p:sp>
      <p:sp>
        <p:nvSpPr>
          <p:cNvPr id="14" name="Content Placeholder 19"/>
          <p:cNvSpPr>
            <a:spLocks noGrp="1"/>
          </p:cNvSpPr>
          <p:nvPr>
            <p:ph sz="quarter" idx="12" hasCustomPrompt="1"/>
          </p:nvPr>
        </p:nvSpPr>
        <p:spPr>
          <a:xfrm>
            <a:off x="5230367" y="4632832"/>
            <a:ext cx="3535738" cy="361031"/>
          </a:xfrm>
        </p:spPr>
        <p:txBody>
          <a:bodyPr anchor="b">
            <a:noAutofit/>
          </a:bodyPr>
          <a:lstStyle>
            <a:lvl1pPr marL="0" indent="0">
              <a:buFontTx/>
              <a:buNone/>
              <a:defRPr sz="1600">
                <a:solidFill>
                  <a:srgbClr val="00ADC6"/>
                </a:solidFill>
              </a:defRPr>
            </a:lvl1pPr>
          </a:lstStyle>
          <a:p>
            <a:pPr lvl="0"/>
            <a:r>
              <a:rPr lang="en-US" dirty="0"/>
              <a:t>Insert date</a:t>
            </a:r>
          </a:p>
        </p:txBody>
      </p:sp>
      <p:pic>
        <p:nvPicPr>
          <p:cNvPr id="8" name="Picture 7">
            <a:extLst>
              <a:ext uri="{FF2B5EF4-FFF2-40B4-BE49-F238E27FC236}">
                <a16:creationId xmlns:a16="http://schemas.microsoft.com/office/drawing/2014/main" id="{24EF82D1-588D-4489-9F9F-14D7B2937837}"/>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7897437" y="227005"/>
            <a:ext cx="1059180" cy="428625"/>
          </a:xfrm>
          <a:prstGeom prst="rect">
            <a:avLst/>
          </a:prstGeom>
        </p:spPr>
      </p:pic>
    </p:spTree>
    <p:extLst>
      <p:ext uri="{BB962C8B-B14F-4D97-AF65-F5344CB8AC3E}">
        <p14:creationId xmlns:p14="http://schemas.microsoft.com/office/powerpoint/2010/main" val="40778862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Slide 8">
    <p:spTree>
      <p:nvGrpSpPr>
        <p:cNvPr id="1" name=""/>
        <p:cNvGrpSpPr/>
        <p:nvPr/>
      </p:nvGrpSpPr>
      <p:grpSpPr>
        <a:xfrm>
          <a:off x="0" y="0"/>
          <a:ext cx="0" cy="0"/>
          <a:chOff x="0" y="0"/>
          <a:chExt cx="0" cy="0"/>
        </a:xfrm>
      </p:grpSpPr>
      <p:pic>
        <p:nvPicPr>
          <p:cNvPr id="12" name="Picture 11" title="black and white image of health professional in scrubs"/>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1"/>
          <p:cNvSpPr>
            <a:spLocks noGrp="1"/>
          </p:cNvSpPr>
          <p:nvPr>
            <p:ph type="title"/>
          </p:nvPr>
        </p:nvSpPr>
        <p:spPr>
          <a:xfrm>
            <a:off x="5230366" y="1692260"/>
            <a:ext cx="3535738" cy="2160734"/>
          </a:xfrm>
        </p:spPr>
        <p:txBody>
          <a:bodyPr anchor="t">
            <a:noAutofit/>
          </a:bodyPr>
          <a:lstStyle>
            <a:lvl1pPr>
              <a:defRPr sz="4800"/>
            </a:lvl1pPr>
          </a:lstStyle>
          <a:p>
            <a:r>
              <a:rPr lang="en-GB" dirty="0"/>
              <a:t>Click to edit Master title style</a:t>
            </a:r>
            <a:endParaRPr lang="en-US" dirty="0"/>
          </a:p>
        </p:txBody>
      </p:sp>
      <p:sp>
        <p:nvSpPr>
          <p:cNvPr id="9" name="Content Placeholder 19"/>
          <p:cNvSpPr>
            <a:spLocks noGrp="1"/>
          </p:cNvSpPr>
          <p:nvPr>
            <p:ph sz="quarter" idx="11" hasCustomPrompt="1"/>
          </p:nvPr>
        </p:nvSpPr>
        <p:spPr>
          <a:xfrm>
            <a:off x="5230363" y="4002341"/>
            <a:ext cx="3535739" cy="991523"/>
          </a:xfrm>
        </p:spPr>
        <p:txBody>
          <a:bodyPr anchor="b">
            <a:normAutofit/>
          </a:bodyPr>
          <a:lstStyle>
            <a:lvl1pPr marL="0" indent="0">
              <a:buFontTx/>
              <a:buNone/>
              <a:defRPr sz="2800">
                <a:solidFill>
                  <a:schemeClr val="accent1"/>
                </a:solidFill>
              </a:defRPr>
            </a:lvl1pPr>
          </a:lstStyle>
          <a:p>
            <a:pPr lvl="0"/>
            <a:r>
              <a:rPr lang="en-US" dirty="0"/>
              <a:t>Sub heading</a:t>
            </a:r>
          </a:p>
        </p:txBody>
      </p:sp>
      <p:sp>
        <p:nvSpPr>
          <p:cNvPr id="11" name="Content Placeholder 19"/>
          <p:cNvSpPr>
            <a:spLocks noGrp="1"/>
          </p:cNvSpPr>
          <p:nvPr>
            <p:ph sz="quarter" idx="12" hasCustomPrompt="1"/>
          </p:nvPr>
        </p:nvSpPr>
        <p:spPr>
          <a:xfrm>
            <a:off x="5230363" y="4993864"/>
            <a:ext cx="3535739" cy="361031"/>
          </a:xfrm>
        </p:spPr>
        <p:txBody>
          <a:bodyPr anchor="b">
            <a:noAutofit/>
          </a:bodyPr>
          <a:lstStyle>
            <a:lvl1pPr marL="0" indent="0">
              <a:buFontTx/>
              <a:buNone/>
              <a:defRPr sz="1600">
                <a:solidFill>
                  <a:srgbClr val="00ADC6"/>
                </a:solidFill>
              </a:defRPr>
            </a:lvl1pPr>
          </a:lstStyle>
          <a:p>
            <a:pPr lvl="0"/>
            <a:r>
              <a:rPr lang="en-US" dirty="0"/>
              <a:t>Insert date</a:t>
            </a:r>
          </a:p>
        </p:txBody>
      </p:sp>
      <p:pic>
        <p:nvPicPr>
          <p:cNvPr id="10" name="Picture 9">
            <a:extLst>
              <a:ext uri="{FF2B5EF4-FFF2-40B4-BE49-F238E27FC236}">
                <a16:creationId xmlns:a16="http://schemas.microsoft.com/office/drawing/2014/main" id="{1CE34381-E766-4D0D-B0B1-9D884E76C767}"/>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7897437" y="203193"/>
            <a:ext cx="1059180" cy="428625"/>
          </a:xfrm>
          <a:prstGeom prst="rect">
            <a:avLst/>
          </a:prstGeom>
        </p:spPr>
      </p:pic>
    </p:spTree>
    <p:extLst>
      <p:ext uri="{BB962C8B-B14F-4D97-AF65-F5344CB8AC3E}">
        <p14:creationId xmlns:p14="http://schemas.microsoft.com/office/powerpoint/2010/main" val="1930627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 9">
    <p:spTree>
      <p:nvGrpSpPr>
        <p:cNvPr id="1" name=""/>
        <p:cNvGrpSpPr/>
        <p:nvPr/>
      </p:nvGrpSpPr>
      <p:grpSpPr>
        <a:xfrm>
          <a:off x="0" y="0"/>
          <a:ext cx="0" cy="0"/>
          <a:chOff x="0" y="0"/>
          <a:chExt cx="0" cy="0"/>
        </a:xfrm>
      </p:grpSpPr>
      <p:pic>
        <p:nvPicPr>
          <p:cNvPr id="4" name="Picture 3" title="black and white image close-up image of female"/>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itle 1"/>
          <p:cNvSpPr>
            <a:spLocks noGrp="1"/>
          </p:cNvSpPr>
          <p:nvPr>
            <p:ph type="title"/>
          </p:nvPr>
        </p:nvSpPr>
        <p:spPr>
          <a:xfrm>
            <a:off x="5389109" y="1268928"/>
            <a:ext cx="3535738" cy="2160734"/>
          </a:xfrm>
        </p:spPr>
        <p:txBody>
          <a:bodyPr anchor="t">
            <a:noAutofit/>
          </a:bodyPr>
          <a:lstStyle>
            <a:lvl1pPr>
              <a:defRPr sz="4800"/>
            </a:lvl1pPr>
          </a:lstStyle>
          <a:p>
            <a:r>
              <a:rPr lang="en-GB" dirty="0"/>
              <a:t>Click to edit Master title style</a:t>
            </a:r>
            <a:endParaRPr lang="en-US" dirty="0"/>
          </a:p>
        </p:txBody>
      </p:sp>
      <p:sp>
        <p:nvSpPr>
          <p:cNvPr id="6" name="Content Placeholder 19"/>
          <p:cNvSpPr>
            <a:spLocks noGrp="1"/>
          </p:cNvSpPr>
          <p:nvPr>
            <p:ph sz="quarter" idx="11" hasCustomPrompt="1"/>
          </p:nvPr>
        </p:nvSpPr>
        <p:spPr>
          <a:xfrm>
            <a:off x="5390840" y="3429663"/>
            <a:ext cx="3504791" cy="927403"/>
          </a:xfrm>
        </p:spPr>
        <p:txBody>
          <a:bodyPr anchor="b">
            <a:normAutofit/>
          </a:bodyPr>
          <a:lstStyle>
            <a:lvl1pPr marL="0" indent="0">
              <a:buFontTx/>
              <a:buNone/>
              <a:defRPr sz="2800">
                <a:solidFill>
                  <a:schemeClr val="accent1"/>
                </a:solidFill>
              </a:defRPr>
            </a:lvl1pPr>
          </a:lstStyle>
          <a:p>
            <a:pPr lvl="0"/>
            <a:r>
              <a:rPr lang="en-US" dirty="0"/>
              <a:t>Sub heading</a:t>
            </a:r>
          </a:p>
        </p:txBody>
      </p:sp>
      <p:sp>
        <p:nvSpPr>
          <p:cNvPr id="7" name="Content Placeholder 19"/>
          <p:cNvSpPr>
            <a:spLocks noGrp="1"/>
          </p:cNvSpPr>
          <p:nvPr>
            <p:ph sz="quarter" idx="12" hasCustomPrompt="1"/>
          </p:nvPr>
        </p:nvSpPr>
        <p:spPr>
          <a:xfrm>
            <a:off x="5390841" y="4357069"/>
            <a:ext cx="3504789" cy="361031"/>
          </a:xfrm>
        </p:spPr>
        <p:txBody>
          <a:bodyPr anchor="b">
            <a:noAutofit/>
          </a:bodyPr>
          <a:lstStyle>
            <a:lvl1pPr marL="0" indent="0">
              <a:buFontTx/>
              <a:buNone/>
              <a:defRPr sz="1600">
                <a:solidFill>
                  <a:srgbClr val="00ADC6"/>
                </a:solidFill>
              </a:defRPr>
            </a:lvl1pPr>
          </a:lstStyle>
          <a:p>
            <a:pPr lvl="0"/>
            <a:r>
              <a:rPr lang="en-US" dirty="0"/>
              <a:t>Insert date</a:t>
            </a:r>
          </a:p>
        </p:txBody>
      </p:sp>
      <p:pic>
        <p:nvPicPr>
          <p:cNvPr id="9" name="Picture 8">
            <a:extLst>
              <a:ext uri="{FF2B5EF4-FFF2-40B4-BE49-F238E27FC236}">
                <a16:creationId xmlns:a16="http://schemas.microsoft.com/office/drawing/2014/main" id="{61E281CB-FE4A-40B1-A57D-3C95D5D52929}"/>
              </a:ext>
            </a:extLst>
          </p:cNvPr>
          <p:cNvPicPr/>
          <p:nvPr userDrawn="1"/>
        </p:nvPicPr>
        <p:blipFill>
          <a:blip r:embed="rId3">
            <a:extLst>
              <a:ext uri="{28A0092B-C50C-407E-A947-70E740481C1C}">
                <a14:useLocalDpi xmlns:a14="http://schemas.microsoft.com/office/drawing/2010/main" val="0"/>
              </a:ext>
            </a:extLst>
          </a:blip>
          <a:stretch>
            <a:fillRect/>
          </a:stretch>
        </p:blipFill>
        <p:spPr>
          <a:xfrm>
            <a:off x="7865667" y="205839"/>
            <a:ext cx="1059180" cy="428625"/>
          </a:xfrm>
          <a:prstGeom prst="rect">
            <a:avLst/>
          </a:prstGeom>
        </p:spPr>
      </p:pic>
    </p:spTree>
    <p:extLst>
      <p:ext uri="{BB962C8B-B14F-4D97-AF65-F5344CB8AC3E}">
        <p14:creationId xmlns:p14="http://schemas.microsoft.com/office/powerpoint/2010/main" val="8697566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theme" Target="../theme/theme3.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29" Type="http://schemas.openxmlformats.org/officeDocument/2006/relationships/oleObject" Target="../embeddings/oleObject1.bin"/><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28" Type="http://schemas.openxmlformats.org/officeDocument/2006/relationships/tags" Target="../tags/tag1.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31" Type="http://schemas.openxmlformats.org/officeDocument/2006/relationships/image" Target="../media/image3.png"/><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vmlDrawing" Target="../drawings/vmlDrawing1.vml"/><Relationship Id="rId30" Type="http://schemas.openxmlformats.org/officeDocument/2006/relationships/image" Target="../media/image20.emf"/></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4.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2" y="1680295"/>
            <a:ext cx="7841707" cy="3950736"/>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1" name="Slide Number Placeholder 5"/>
          <p:cNvSpPr>
            <a:spLocks noGrp="1"/>
          </p:cNvSpPr>
          <p:nvPr>
            <p:ph type="sldNum" sz="quarter" idx="4"/>
          </p:nvPr>
        </p:nvSpPr>
        <p:spPr>
          <a:xfrm>
            <a:off x="6894394" y="6325556"/>
            <a:ext cx="2133600" cy="365125"/>
          </a:xfrm>
          <a:prstGeom prst="rect">
            <a:avLst/>
          </a:prstGeom>
        </p:spPr>
        <p:txBody>
          <a:bodyPr vert="horz" lIns="91440" tIns="45720" rIns="91440" bIns="45720" rtlCol="0" anchor="ctr"/>
          <a:lstStyle>
            <a:lvl1pPr algn="r">
              <a:defRPr sz="1200">
                <a:solidFill>
                  <a:schemeClr val="tx2"/>
                </a:solidFill>
                <a:latin typeface="Arial"/>
                <a:cs typeface="Arial"/>
              </a:defRPr>
            </a:lvl1pPr>
          </a:lstStyle>
          <a:p>
            <a:fld id="{902D5018-2030-2046-84FC-87E41EA86E42}" type="slidenum">
              <a:rPr lang="en-US" smtClean="0"/>
              <a:pPr/>
              <a:t>‹#›</a:t>
            </a:fld>
            <a:endParaRPr lang="en-US" dirty="0"/>
          </a:p>
        </p:txBody>
      </p:sp>
      <p:sp>
        <p:nvSpPr>
          <p:cNvPr id="23" name="Date Placeholder 3"/>
          <p:cNvSpPr txBox="1">
            <a:spLocks/>
          </p:cNvSpPr>
          <p:nvPr userDrawn="1"/>
        </p:nvSpPr>
        <p:spPr>
          <a:xfrm>
            <a:off x="457200" y="6356354"/>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rtl="0"/>
            <a:r>
              <a:rPr lang="en-GB" sz="1200" b="0" i="0" u="none" strike="noStrike" kern="1200" baseline="0" dirty="0">
                <a:solidFill>
                  <a:schemeClr val="tx1"/>
                </a:solidFill>
                <a:latin typeface="Arial"/>
                <a:ea typeface="+mn-ea"/>
                <a:cs typeface="Arial"/>
              </a:rPr>
              <a:t>www.england.nhs.uk</a:t>
            </a:r>
          </a:p>
        </p:txBody>
      </p:sp>
      <p:sp>
        <p:nvSpPr>
          <p:cNvPr id="26" name="Title Placeholder 1"/>
          <p:cNvSpPr>
            <a:spLocks noGrp="1"/>
          </p:cNvSpPr>
          <p:nvPr>
            <p:ph type="title"/>
          </p:nvPr>
        </p:nvSpPr>
        <p:spPr>
          <a:xfrm>
            <a:off x="457203" y="749916"/>
            <a:ext cx="7356815" cy="667725"/>
          </a:xfrm>
          <a:prstGeom prst="rect">
            <a:avLst/>
          </a:prstGeom>
        </p:spPr>
        <p:txBody>
          <a:bodyPr vert="horz" lIns="91440" tIns="45720" rIns="91440" bIns="45720" rtlCol="0" anchor="ctr">
            <a:normAutofit/>
          </a:bodyPr>
          <a:lstStyle/>
          <a:p>
            <a:r>
              <a:rPr lang="en-GB" sz="3600" b="1" dirty="0">
                <a:solidFill>
                  <a:schemeClr val="tx2"/>
                </a:solidFill>
                <a:latin typeface="+mj-lt"/>
                <a:cs typeface="Arial"/>
              </a:rPr>
              <a:t>Click</a:t>
            </a:r>
            <a:r>
              <a:rPr lang="en-GB" sz="3600" b="1" baseline="0" dirty="0">
                <a:solidFill>
                  <a:schemeClr val="tx2"/>
                </a:solidFill>
                <a:latin typeface="+mj-lt"/>
                <a:cs typeface="Arial"/>
              </a:rPr>
              <a:t> to edit the master title style</a:t>
            </a:r>
            <a:endParaRPr lang="en-GB" sz="3600" b="1" dirty="0">
              <a:solidFill>
                <a:schemeClr val="tx2"/>
              </a:solidFill>
              <a:latin typeface="+mj-lt"/>
              <a:cs typeface="Arial"/>
            </a:endParaRPr>
          </a:p>
        </p:txBody>
      </p:sp>
      <p:pic>
        <p:nvPicPr>
          <p:cNvPr id="8" name="Picture 7">
            <a:extLst>
              <a:ext uri="{FF2B5EF4-FFF2-40B4-BE49-F238E27FC236}">
                <a16:creationId xmlns:a16="http://schemas.microsoft.com/office/drawing/2014/main" id="{2A198858-B412-4CC4-8C6F-374C7F7C78CF}"/>
              </a:ext>
            </a:extLst>
          </p:cNvPr>
          <p:cNvPicPr/>
          <p:nvPr userDrawn="1"/>
        </p:nvPicPr>
        <p:blipFill>
          <a:blip r:embed="rId20">
            <a:extLst>
              <a:ext uri="{28A0092B-C50C-407E-A947-70E740481C1C}">
                <a14:useLocalDpi xmlns:a14="http://schemas.microsoft.com/office/drawing/2010/main" val="0"/>
              </a:ext>
            </a:extLst>
          </a:blip>
          <a:stretch>
            <a:fillRect/>
          </a:stretch>
        </p:blipFill>
        <p:spPr>
          <a:xfrm>
            <a:off x="7834800" y="167319"/>
            <a:ext cx="1059180" cy="428625"/>
          </a:xfrm>
          <a:prstGeom prst="rect">
            <a:avLst/>
          </a:prstGeom>
        </p:spPr>
      </p:pic>
    </p:spTree>
    <p:extLst>
      <p:ext uri="{BB962C8B-B14F-4D97-AF65-F5344CB8AC3E}">
        <p14:creationId xmlns:p14="http://schemas.microsoft.com/office/powerpoint/2010/main" val="2531189095"/>
      </p:ext>
    </p:extLst>
  </p:cSld>
  <p:clrMap bg1="lt1" tx1="dk1" bg2="lt2" tx2="dk2" accent1="accent1" accent2="accent2" accent3="accent3" accent4="accent4" accent5="accent5" accent6="accent6" hlink="hlink" folHlink="folHlink"/>
  <p:sldLayoutIdLst>
    <p:sldLayoutId id="2147483649" r:id="rId1"/>
    <p:sldLayoutId id="2147483673" r:id="rId2"/>
    <p:sldLayoutId id="2147483674" r:id="rId3"/>
    <p:sldLayoutId id="2147483681" r:id="rId4"/>
    <p:sldLayoutId id="2147483684" r:id="rId5"/>
    <p:sldLayoutId id="2147483683" r:id="rId6"/>
    <p:sldLayoutId id="2147483685" r:id="rId7"/>
    <p:sldLayoutId id="2147483686" r:id="rId8"/>
    <p:sldLayoutId id="2147483687" r:id="rId9"/>
    <p:sldLayoutId id="2147483688" r:id="rId10"/>
    <p:sldLayoutId id="2147483680" r:id="rId11"/>
    <p:sldLayoutId id="2147483672" r:id="rId12"/>
    <p:sldLayoutId id="2147483679" r:id="rId13"/>
    <p:sldLayoutId id="2147483676" r:id="rId14"/>
    <p:sldLayoutId id="2147483677" r:id="rId15"/>
    <p:sldLayoutId id="2147483650" r:id="rId16"/>
    <p:sldLayoutId id="2147483678" r:id="rId17"/>
    <p:sldLayoutId id="2147483797" r:id="rId18"/>
  </p:sldLayoutIdLst>
  <p:hf hdr="0" ftr="0" dt="0"/>
  <p:txStyles>
    <p:titleStyle>
      <a:lvl1pPr algn="l" defTabSz="457200" rtl="0" eaLnBrk="1" latinLnBrk="0" hangingPunct="1">
        <a:spcBef>
          <a:spcPct val="0"/>
        </a:spcBef>
        <a:buNone/>
        <a:defRPr lang="en-GB" sz="3600" b="1" i="0" kern="1200" baseline="0" smtClean="0">
          <a:solidFill>
            <a:schemeClr val="tx2"/>
          </a:solidFill>
          <a:latin typeface="Arial"/>
          <a:ea typeface="+mj-ea"/>
          <a:cs typeface="Arial"/>
        </a:defRPr>
      </a:lvl1pPr>
    </p:titleStyle>
    <p:bodyStyle>
      <a:lvl1pPr marL="342900" indent="-342900" algn="l" defTabSz="457200" rtl="0" eaLnBrk="1" latinLnBrk="0" hangingPunct="1">
        <a:spcBef>
          <a:spcPct val="20000"/>
        </a:spcBef>
        <a:buClr>
          <a:schemeClr val="tx2"/>
        </a:buClr>
        <a:buFont typeface="Arial"/>
        <a:buChar char="•"/>
        <a:defRPr sz="2400" kern="1200">
          <a:solidFill>
            <a:schemeClr val="tx1"/>
          </a:solidFill>
          <a:latin typeface="+mn-lt"/>
          <a:ea typeface="+mn-ea"/>
          <a:cs typeface="+mn-cs"/>
        </a:defRPr>
      </a:lvl1pPr>
      <a:lvl2pPr marL="742950" indent="-285750" algn="l" defTabSz="457200" rtl="0" eaLnBrk="1" latinLnBrk="0" hangingPunct="1">
        <a:spcBef>
          <a:spcPct val="20000"/>
        </a:spcBef>
        <a:buClr>
          <a:schemeClr val="tx2"/>
        </a:buClr>
        <a:buFont typeface="Arial"/>
        <a:buChar char="•"/>
        <a:defRPr sz="2400" kern="1200">
          <a:solidFill>
            <a:schemeClr val="tx1"/>
          </a:solidFill>
          <a:latin typeface="+mn-lt"/>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Clr>
          <a:schemeClr val="tx2"/>
        </a:buClr>
        <a:buFont typeface="Arial"/>
        <a:buChar char="•"/>
        <a:defRPr sz="2400" kern="1200">
          <a:solidFill>
            <a:schemeClr val="tx1"/>
          </a:solidFill>
          <a:latin typeface="+mn-lt"/>
          <a:ea typeface="+mn-ea"/>
          <a:cs typeface="+mn-cs"/>
        </a:defRPr>
      </a:lvl4pPr>
      <a:lvl5pPr marL="2057400" indent="-228600" algn="l" defTabSz="457200" rtl="0" eaLnBrk="1" latinLnBrk="0" hangingPunct="1">
        <a:spcBef>
          <a:spcPct val="20000"/>
        </a:spcBef>
        <a:buClr>
          <a:schemeClr val="tx2"/>
        </a:buClr>
        <a:buFont typeface="Arial"/>
        <a:buChar char="•"/>
        <a:defRPr sz="24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TextBox 8"/>
          <p:cNvSpPr txBox="1"/>
          <p:nvPr userDrawn="1"/>
        </p:nvSpPr>
        <p:spPr>
          <a:xfrm>
            <a:off x="291314" y="6372536"/>
            <a:ext cx="647362" cy="276999"/>
          </a:xfrm>
          <a:prstGeom prst="rect">
            <a:avLst/>
          </a:prstGeom>
          <a:noFill/>
        </p:spPr>
        <p:txBody>
          <a:bodyPr wrap="square" rtlCol="0">
            <a:spAutoFit/>
          </a:bodyPr>
          <a:lstStyle/>
          <a:p>
            <a:pPr algn="l"/>
            <a:fld id="{34F92BC6-D7C3-584B-87F2-0B845776A5AD}" type="slidenum">
              <a:rPr lang="en-US" sz="1200" smtClean="0">
                <a:solidFill>
                  <a:schemeClr val="accent3">
                    <a:lumMod val="60000"/>
                    <a:lumOff val="40000"/>
                  </a:schemeClr>
                </a:solidFill>
                <a:latin typeface="Arial" panose="020B0604020202020204" pitchFamily="34" charset="0"/>
                <a:cs typeface="Arial" panose="020B0604020202020204" pitchFamily="34" charset="0"/>
              </a:rPr>
              <a:pPr algn="l"/>
              <a:t>‹#›</a:t>
            </a:fld>
            <a:r>
              <a:rPr lang="en-US" sz="1200" dirty="0">
                <a:solidFill>
                  <a:schemeClr val="accent3">
                    <a:lumMod val="60000"/>
                    <a:lumOff val="40000"/>
                  </a:schemeClr>
                </a:solidFill>
                <a:latin typeface="Arial" panose="020B0604020202020204" pitchFamily="34" charset="0"/>
                <a:cs typeface="Arial" panose="020B0604020202020204" pitchFamily="34" charset="0"/>
              </a:rPr>
              <a:t> </a:t>
            </a:r>
            <a:r>
              <a:rPr lang="en-US" sz="1200" dirty="0">
                <a:solidFill>
                  <a:schemeClr val="accent3"/>
                </a:solidFill>
                <a:latin typeface="Arial" panose="020B0604020202020204" pitchFamily="34" charset="0"/>
                <a:cs typeface="Arial" panose="020B0604020202020204" pitchFamily="34" charset="0"/>
              </a:rPr>
              <a:t> </a:t>
            </a:r>
            <a:r>
              <a:rPr lang="en-US" sz="1200" dirty="0">
                <a:solidFill>
                  <a:srgbClr val="005EB8"/>
                </a:solidFill>
                <a:latin typeface="Arial" panose="020B0604020202020204" pitchFamily="34" charset="0"/>
                <a:cs typeface="Arial" panose="020B0604020202020204" pitchFamily="34" charset="0"/>
              </a:rPr>
              <a:t> |</a:t>
            </a:r>
          </a:p>
        </p:txBody>
      </p:sp>
      <p:sp>
        <p:nvSpPr>
          <p:cNvPr id="10" name="Footer Placeholder 2"/>
          <p:cNvSpPr>
            <a:spLocks noGrp="1"/>
          </p:cNvSpPr>
          <p:nvPr>
            <p:ph type="ftr" sz="quarter" idx="3"/>
          </p:nvPr>
        </p:nvSpPr>
        <p:spPr>
          <a:xfrm>
            <a:off x="690676" y="6333439"/>
            <a:ext cx="5723164" cy="365125"/>
          </a:xfrm>
          <a:prstGeom prst="rect">
            <a:avLst/>
          </a:prstGeom>
        </p:spPr>
        <p:txBody>
          <a:bodyPr vert="horz" lIns="91440" tIns="45720" rIns="91440" bIns="45720" rtlCol="0" anchor="ctr"/>
          <a:lstStyle>
            <a:lvl1pPr algn="l">
              <a:defRPr sz="1200" b="0">
                <a:solidFill>
                  <a:schemeClr val="accent3">
                    <a:lumMod val="60000"/>
                    <a:lumOff val="40000"/>
                  </a:schemeClr>
                </a:solidFill>
                <a:latin typeface="Arial" charset="0"/>
                <a:ea typeface="Arial" charset="0"/>
                <a:cs typeface="Arial" charset="0"/>
              </a:defRPr>
            </a:lvl1pPr>
          </a:lstStyle>
          <a:p>
            <a:r>
              <a:rPr lang="en-US" dirty="0"/>
              <a:t>Presentation title</a:t>
            </a:r>
          </a:p>
        </p:txBody>
      </p:sp>
    </p:spTree>
    <p:extLst>
      <p:ext uri="{BB962C8B-B14F-4D97-AF65-F5344CB8AC3E}">
        <p14:creationId xmlns:p14="http://schemas.microsoft.com/office/powerpoint/2010/main" val="2897971121"/>
      </p:ext>
    </p:extLst>
  </p:cSld>
  <p:clrMap bg1="lt1" tx1="dk1" bg2="lt2" tx2="dk2" accent1="accent1" accent2="accent2" accent3="accent3" accent4="accent4" accent5="accent5" accent6="accent6" hlink="hlink" folHlink="folHlink"/>
  <p:sldLayoutIdLst>
    <p:sldLayoutId id="2147483799" r:id="rId1"/>
    <p:sldLayoutId id="2147483800" r:id="rId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aphicFrame>
        <p:nvGraphicFramePr>
          <p:cNvPr id="16" name="Object 15" hidden="1"/>
          <p:cNvGraphicFramePr>
            <a:graphicFrameLocks noChangeAspect="1"/>
          </p:cNvGraphicFramePr>
          <p:nvPr>
            <p:custDataLst>
              <p:tags r:id="rId28"/>
            </p:custDataLst>
          </p:nvPr>
        </p:nvGraphicFramePr>
        <p:xfrm>
          <a:off x="1482" y="1592"/>
          <a:ext cx="1465" cy="1587"/>
        </p:xfrm>
        <a:graphic>
          <a:graphicData uri="http://schemas.openxmlformats.org/presentationml/2006/ole">
            <mc:AlternateContent xmlns:mc="http://schemas.openxmlformats.org/markup-compatibility/2006">
              <mc:Choice xmlns:v="urn:schemas-microsoft-com:vml" Requires="v">
                <p:oleObj spid="_x0000_s1026" name="think-cell Slide" r:id="rId29" imgW="360" imgH="360" progId="TCLayout.ActiveDocument.1">
                  <p:embed/>
                </p:oleObj>
              </mc:Choice>
              <mc:Fallback>
                <p:oleObj name="think-cell Slide" r:id="rId29" imgW="360" imgH="360" progId="TCLayout.ActiveDocument.1">
                  <p:embed/>
                  <p:pic>
                    <p:nvPicPr>
                      <p:cNvPr id="16" name="Object 15" hidden="1"/>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482" y="1592"/>
                        <a:ext cx="1465" cy="1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26" name="Rectangle 2"/>
          <p:cNvSpPr>
            <a:spLocks noGrp="1" noChangeArrowheads="1"/>
          </p:cNvSpPr>
          <p:nvPr>
            <p:ph type="title"/>
          </p:nvPr>
        </p:nvSpPr>
        <p:spPr bwMode="auto">
          <a:xfrm>
            <a:off x="434992" y="163513"/>
            <a:ext cx="7726347" cy="831850"/>
          </a:xfrm>
          <a:prstGeom prst="rect">
            <a:avLst/>
          </a:prstGeom>
          <a:noFill/>
          <a:ln w="9525" algn="ctr">
            <a:noFill/>
            <a:miter lim="800000"/>
            <a:headEnd/>
            <a:tailEnd/>
          </a:ln>
          <a:effectLst/>
        </p:spPr>
        <p:txBody>
          <a:bodyPr vert="horz" wrap="square" lIns="0" tIns="44439" rIns="0" bIns="44439" numCol="1" anchor="b" anchorCtr="0" compatLnSpc="1">
            <a:prstTxWarp prst="textNoShape">
              <a:avLst/>
            </a:prstTxWarp>
          </a:bodyPr>
          <a:lstStyle/>
          <a:p>
            <a:pPr lvl="0"/>
            <a:r>
              <a:rPr lang="en-GB" dirty="0"/>
              <a:t>Slide title</a:t>
            </a:r>
          </a:p>
        </p:txBody>
      </p:sp>
      <p:sp>
        <p:nvSpPr>
          <p:cNvPr id="1034" name="Rectangle 10"/>
          <p:cNvSpPr>
            <a:spLocks noGrp="1" noChangeArrowheads="1"/>
          </p:cNvSpPr>
          <p:nvPr>
            <p:ph type="body" idx="1"/>
          </p:nvPr>
        </p:nvSpPr>
        <p:spPr bwMode="auto">
          <a:xfrm>
            <a:off x="434975" y="1509714"/>
            <a:ext cx="8274050" cy="4613275"/>
          </a:xfrm>
          <a:prstGeom prst="rect">
            <a:avLst/>
          </a:prstGeom>
          <a:noFill/>
          <a:ln w="9525" algn="ctr">
            <a:noFill/>
            <a:miter lim="800000"/>
            <a:headEnd/>
            <a:tailEnd/>
          </a:ln>
          <a:effectLst/>
        </p:spPr>
        <p:txBody>
          <a:bodyPr vert="horz" wrap="square" lIns="0" tIns="0" rIns="0" bIns="0" numCol="1" anchor="t" anchorCtr="0" compatLnSpc="1">
            <a:prstTxWarp prst="textNoShape">
              <a:avLst/>
            </a:prstTxWarp>
          </a:bodyPr>
          <a:lstStyle/>
          <a:p>
            <a:pPr lvl="0"/>
            <a:r>
              <a:rPr lang="en-GB" dirty="0"/>
              <a:t>Body text</a:t>
            </a:r>
          </a:p>
          <a:p>
            <a:pPr lvl="1"/>
            <a:r>
              <a:rPr lang="en-GB" dirty="0"/>
              <a:t>First level</a:t>
            </a:r>
          </a:p>
          <a:p>
            <a:pPr lvl="2"/>
            <a:r>
              <a:rPr lang="en-GB" dirty="0"/>
              <a:t>Second level</a:t>
            </a:r>
          </a:p>
          <a:p>
            <a:pPr lvl="3"/>
            <a:r>
              <a:rPr lang="en-GB" dirty="0"/>
              <a:t>Third level</a:t>
            </a:r>
          </a:p>
          <a:p>
            <a:pPr lvl="4"/>
            <a:r>
              <a:rPr lang="en-GB" dirty="0"/>
              <a:t>Quotation level</a:t>
            </a:r>
          </a:p>
        </p:txBody>
      </p:sp>
      <p:sp>
        <p:nvSpPr>
          <p:cNvPr id="1036" name="Text Box 12"/>
          <p:cNvSpPr txBox="1">
            <a:spLocks noChangeArrowheads="1"/>
          </p:cNvSpPr>
          <p:nvPr/>
        </p:nvSpPr>
        <p:spPr bwMode="auto">
          <a:xfrm>
            <a:off x="8539163" y="6675438"/>
            <a:ext cx="176212" cy="131762"/>
          </a:xfrm>
          <a:prstGeom prst="rect">
            <a:avLst/>
          </a:prstGeom>
          <a:noFill/>
          <a:ln w="9525" algn="ctr">
            <a:noFill/>
            <a:miter lim="800000"/>
            <a:headEnd/>
            <a:tailEnd/>
          </a:ln>
          <a:effectLst/>
        </p:spPr>
        <p:txBody>
          <a:bodyPr wrap="none" lIns="0" tIns="0" rIns="0" bIns="0"/>
          <a:lstStyle/>
          <a:p>
            <a:pPr algn="r" defTabSz="889000" fontAlgn="base">
              <a:spcBef>
                <a:spcPct val="0"/>
              </a:spcBef>
            </a:pPr>
            <a:fld id="{0AAE6F06-DF1F-4AFE-8A52-B806E3E9D437}" type="slidenum">
              <a:rPr lang="en-GB" sz="900">
                <a:solidFill>
                  <a:srgbClr val="0072C6"/>
                </a:solidFill>
              </a:rPr>
              <a:pPr algn="r" defTabSz="889000" fontAlgn="base">
                <a:spcBef>
                  <a:spcPct val="0"/>
                </a:spcBef>
              </a:pPr>
              <a:t>‹#›</a:t>
            </a:fld>
            <a:endParaRPr lang="en-GB" sz="900" dirty="0">
              <a:solidFill>
                <a:srgbClr val="0072C6"/>
              </a:solidFill>
            </a:endParaRPr>
          </a:p>
        </p:txBody>
      </p:sp>
      <p:pic>
        <p:nvPicPr>
          <p:cNvPr id="9" name="Picture 8" descr="logo-a5.png"/>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8238980" y="279908"/>
            <a:ext cx="754028" cy="509016"/>
          </a:xfrm>
          <a:prstGeom prst="rect">
            <a:avLst/>
          </a:prstGeom>
        </p:spPr>
      </p:pic>
      <p:sp>
        <p:nvSpPr>
          <p:cNvPr id="10" name="Date Placeholder 3"/>
          <p:cNvSpPr txBox="1">
            <a:spLocks/>
          </p:cNvSpPr>
          <p:nvPr/>
        </p:nvSpPr>
        <p:spPr>
          <a:xfrm>
            <a:off x="422031" y="6630537"/>
            <a:ext cx="1303242" cy="169277"/>
          </a:xfrm>
          <a:prstGeom prst="rect">
            <a:avLst/>
          </a:prstGeom>
        </p:spPr>
        <p:txBody>
          <a:bodyPr vert="horz" wrap="none" lIns="0" tIns="0" rIns="0" bIns="0" rtlCol="0" anchor="ctr">
            <a:spAutoFit/>
          </a:bodyPr>
          <a:lstStyle>
            <a:defPPr>
              <a:defRPr lang="en-US"/>
            </a:defPPr>
            <a:lvl1pPr marL="0" algn="l" defTabSz="457200" rtl="0" eaLnBrk="1" latinLnBrk="0" hangingPunct="1">
              <a:defRPr sz="1200" kern="1200">
                <a:solidFill>
                  <a:schemeClr val="tx1"/>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r>
              <a:rPr lang="en-GB" sz="1100" noProof="1">
                <a:solidFill>
                  <a:srgbClr val="0072C6"/>
                </a:solidFill>
              </a:rPr>
              <a:t>www.england.nhs.uk</a:t>
            </a:r>
          </a:p>
        </p:txBody>
      </p:sp>
    </p:spTree>
    <p:extLst>
      <p:ext uri="{BB962C8B-B14F-4D97-AF65-F5344CB8AC3E}">
        <p14:creationId xmlns:p14="http://schemas.microsoft.com/office/powerpoint/2010/main" val="1355046063"/>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Lst>
  <p:txStyles>
    <p:titleStyle>
      <a:lvl1pPr algn="l" defTabSz="889000" rtl="0" eaLnBrk="1" fontAlgn="base" hangingPunct="1">
        <a:spcBef>
          <a:spcPct val="0"/>
        </a:spcBef>
        <a:spcAft>
          <a:spcPct val="0"/>
        </a:spcAft>
        <a:defRPr sz="2400" b="1">
          <a:solidFill>
            <a:schemeClr val="tx2"/>
          </a:solidFill>
          <a:latin typeface="+mj-lt"/>
          <a:ea typeface="+mj-ea"/>
          <a:cs typeface="+mj-cs"/>
        </a:defRPr>
      </a:lvl1pPr>
      <a:lvl2pPr algn="l" defTabSz="889000" rtl="0" eaLnBrk="1" fontAlgn="base" hangingPunct="1">
        <a:spcBef>
          <a:spcPct val="0"/>
        </a:spcBef>
        <a:spcAft>
          <a:spcPct val="0"/>
        </a:spcAft>
        <a:defRPr sz="2400" b="1">
          <a:solidFill>
            <a:schemeClr val="tx2"/>
          </a:solidFill>
          <a:latin typeface="Trebuchet MS" pitchFamily="34" charset="0"/>
          <a:cs typeface="Arial" charset="0"/>
        </a:defRPr>
      </a:lvl2pPr>
      <a:lvl3pPr algn="l" defTabSz="889000" rtl="0" eaLnBrk="1" fontAlgn="base" hangingPunct="1">
        <a:spcBef>
          <a:spcPct val="0"/>
        </a:spcBef>
        <a:spcAft>
          <a:spcPct val="0"/>
        </a:spcAft>
        <a:defRPr sz="2400" b="1">
          <a:solidFill>
            <a:schemeClr val="tx2"/>
          </a:solidFill>
          <a:latin typeface="Trebuchet MS" pitchFamily="34" charset="0"/>
          <a:cs typeface="Arial" charset="0"/>
        </a:defRPr>
      </a:lvl3pPr>
      <a:lvl4pPr algn="l" defTabSz="889000" rtl="0" eaLnBrk="1" fontAlgn="base" hangingPunct="1">
        <a:spcBef>
          <a:spcPct val="0"/>
        </a:spcBef>
        <a:spcAft>
          <a:spcPct val="0"/>
        </a:spcAft>
        <a:defRPr sz="2400" b="1">
          <a:solidFill>
            <a:schemeClr val="tx2"/>
          </a:solidFill>
          <a:latin typeface="Trebuchet MS" pitchFamily="34" charset="0"/>
          <a:cs typeface="Arial" charset="0"/>
        </a:defRPr>
      </a:lvl4pPr>
      <a:lvl5pPr algn="l" defTabSz="889000" rtl="0" eaLnBrk="1" fontAlgn="base" hangingPunct="1">
        <a:spcBef>
          <a:spcPct val="0"/>
        </a:spcBef>
        <a:spcAft>
          <a:spcPct val="0"/>
        </a:spcAft>
        <a:defRPr sz="2400" b="1">
          <a:solidFill>
            <a:schemeClr val="tx2"/>
          </a:solidFill>
          <a:latin typeface="Trebuchet MS" pitchFamily="34" charset="0"/>
          <a:cs typeface="Arial" charset="0"/>
        </a:defRPr>
      </a:lvl5pPr>
      <a:lvl6pPr marL="457200" algn="l" defTabSz="889000" rtl="0" eaLnBrk="1" fontAlgn="base" hangingPunct="1">
        <a:spcBef>
          <a:spcPct val="0"/>
        </a:spcBef>
        <a:spcAft>
          <a:spcPct val="0"/>
        </a:spcAft>
        <a:defRPr sz="2400" b="1">
          <a:solidFill>
            <a:schemeClr val="tx2"/>
          </a:solidFill>
          <a:latin typeface="Trebuchet MS" pitchFamily="34" charset="0"/>
          <a:cs typeface="Arial" charset="0"/>
        </a:defRPr>
      </a:lvl6pPr>
      <a:lvl7pPr marL="914400" algn="l" defTabSz="889000" rtl="0" eaLnBrk="1" fontAlgn="base" hangingPunct="1">
        <a:spcBef>
          <a:spcPct val="0"/>
        </a:spcBef>
        <a:spcAft>
          <a:spcPct val="0"/>
        </a:spcAft>
        <a:defRPr sz="2400" b="1">
          <a:solidFill>
            <a:schemeClr val="tx2"/>
          </a:solidFill>
          <a:latin typeface="Trebuchet MS" pitchFamily="34" charset="0"/>
          <a:cs typeface="Arial" charset="0"/>
        </a:defRPr>
      </a:lvl7pPr>
      <a:lvl8pPr marL="1371600" algn="l" defTabSz="889000" rtl="0" eaLnBrk="1" fontAlgn="base" hangingPunct="1">
        <a:spcBef>
          <a:spcPct val="0"/>
        </a:spcBef>
        <a:spcAft>
          <a:spcPct val="0"/>
        </a:spcAft>
        <a:defRPr sz="2400" b="1">
          <a:solidFill>
            <a:schemeClr val="tx2"/>
          </a:solidFill>
          <a:latin typeface="Trebuchet MS" pitchFamily="34" charset="0"/>
          <a:cs typeface="Arial" charset="0"/>
        </a:defRPr>
      </a:lvl8pPr>
      <a:lvl9pPr marL="1828800" algn="l" defTabSz="889000" rtl="0" eaLnBrk="1" fontAlgn="base" hangingPunct="1">
        <a:spcBef>
          <a:spcPct val="0"/>
        </a:spcBef>
        <a:spcAft>
          <a:spcPct val="0"/>
        </a:spcAft>
        <a:defRPr sz="2400" b="1">
          <a:solidFill>
            <a:schemeClr val="tx2"/>
          </a:solidFill>
          <a:latin typeface="Trebuchet MS" pitchFamily="34" charset="0"/>
          <a:cs typeface="Arial" charset="0"/>
        </a:defRPr>
      </a:lvl9pPr>
    </p:titleStyle>
    <p:bodyStyle>
      <a:lvl1pPr algn="l" defTabSz="889000" rtl="0" eaLnBrk="1" fontAlgn="base" hangingPunct="1">
        <a:spcBef>
          <a:spcPct val="20000"/>
        </a:spcBef>
        <a:spcAft>
          <a:spcPct val="0"/>
        </a:spcAft>
        <a:defRPr sz="1600" b="1">
          <a:solidFill>
            <a:schemeClr val="tx1"/>
          </a:solidFill>
          <a:latin typeface="+mn-lt"/>
          <a:ea typeface="+mn-ea"/>
          <a:cs typeface="+mn-cs"/>
        </a:defRPr>
      </a:lvl1pPr>
      <a:lvl2pPr marL="444500" indent="-222250" algn="l" defTabSz="889000" rtl="0" eaLnBrk="1" fontAlgn="base" hangingPunct="1">
        <a:spcBef>
          <a:spcPct val="20000"/>
        </a:spcBef>
        <a:spcAft>
          <a:spcPct val="0"/>
        </a:spcAft>
        <a:buClrTx/>
        <a:buChar char="•"/>
        <a:defRPr sz="1600">
          <a:solidFill>
            <a:schemeClr val="tx1"/>
          </a:solidFill>
          <a:latin typeface="+mn-lt"/>
          <a:cs typeface="+mn-cs"/>
        </a:defRPr>
      </a:lvl2pPr>
      <a:lvl3pPr marL="889000" indent="-222250" algn="l" defTabSz="889000" rtl="0" eaLnBrk="1" fontAlgn="base" hangingPunct="1">
        <a:spcBef>
          <a:spcPct val="20000"/>
        </a:spcBef>
        <a:spcAft>
          <a:spcPct val="0"/>
        </a:spcAft>
        <a:buClrTx/>
        <a:buFont typeface="Arial" panose="020B0604020202020204" pitchFamily="34" charset="0"/>
        <a:buChar char="•"/>
        <a:defRPr sz="1600">
          <a:solidFill>
            <a:schemeClr val="tx1"/>
          </a:solidFill>
          <a:latin typeface="+mn-lt"/>
          <a:cs typeface="+mn-cs"/>
        </a:defRPr>
      </a:lvl3pPr>
      <a:lvl4pPr marL="1338263" indent="-227013" algn="l" defTabSz="889000" rtl="0" eaLnBrk="1" fontAlgn="base" hangingPunct="1">
        <a:spcBef>
          <a:spcPct val="20000"/>
        </a:spcBef>
        <a:spcAft>
          <a:spcPct val="0"/>
        </a:spcAft>
        <a:buClrTx/>
        <a:buFont typeface="Trebuchet MS" pitchFamily="34" charset="0"/>
        <a:buChar char="–"/>
        <a:defRPr sz="1600">
          <a:solidFill>
            <a:schemeClr val="tx1"/>
          </a:solidFill>
          <a:latin typeface="+mn-lt"/>
          <a:cs typeface="+mn-cs"/>
        </a:defRPr>
      </a:lvl4pPr>
      <a:lvl5pPr marL="1998663" indent="-220663" algn="l" defTabSz="889000" rtl="0" eaLnBrk="1" fontAlgn="base" hangingPunct="1">
        <a:spcBef>
          <a:spcPct val="20000"/>
        </a:spcBef>
        <a:spcAft>
          <a:spcPct val="0"/>
        </a:spcAft>
        <a:buClrTx/>
        <a:buFont typeface="Trebuchet MS" pitchFamily="34" charset="0"/>
        <a:buChar char="–"/>
        <a:defRPr sz="1600">
          <a:solidFill>
            <a:schemeClr val="tx1"/>
          </a:solidFill>
          <a:latin typeface="+mn-lt"/>
          <a:cs typeface="+mn-cs"/>
        </a:defRPr>
      </a:lvl5pPr>
      <a:lvl6pPr marL="2455863" indent="-220663" algn="l" defTabSz="889000" rtl="0" eaLnBrk="1" fontAlgn="base" hangingPunct="1">
        <a:spcBef>
          <a:spcPct val="20000"/>
        </a:spcBef>
        <a:spcAft>
          <a:spcPct val="0"/>
        </a:spcAft>
        <a:buClr>
          <a:schemeClr val="tx2"/>
        </a:buClr>
        <a:buFont typeface="Trebuchet MS" pitchFamily="34" charset="0"/>
        <a:buChar char="–"/>
        <a:defRPr sz="1600">
          <a:solidFill>
            <a:schemeClr val="tx1"/>
          </a:solidFill>
          <a:latin typeface="+mn-lt"/>
          <a:cs typeface="+mn-cs"/>
        </a:defRPr>
      </a:lvl6pPr>
      <a:lvl7pPr marL="2913063" indent="-220663" algn="l" defTabSz="889000" rtl="0" eaLnBrk="1" fontAlgn="base" hangingPunct="1">
        <a:spcBef>
          <a:spcPct val="20000"/>
        </a:spcBef>
        <a:spcAft>
          <a:spcPct val="0"/>
        </a:spcAft>
        <a:buClr>
          <a:schemeClr val="tx2"/>
        </a:buClr>
        <a:buFont typeface="Trebuchet MS" pitchFamily="34" charset="0"/>
        <a:buChar char="–"/>
        <a:defRPr sz="1600">
          <a:solidFill>
            <a:schemeClr val="tx1"/>
          </a:solidFill>
          <a:latin typeface="+mn-lt"/>
          <a:cs typeface="+mn-cs"/>
        </a:defRPr>
      </a:lvl7pPr>
      <a:lvl8pPr marL="3370263" indent="-220663" algn="l" defTabSz="889000" rtl="0" eaLnBrk="1" fontAlgn="base" hangingPunct="1">
        <a:spcBef>
          <a:spcPct val="20000"/>
        </a:spcBef>
        <a:spcAft>
          <a:spcPct val="0"/>
        </a:spcAft>
        <a:buClr>
          <a:schemeClr val="tx2"/>
        </a:buClr>
        <a:buFont typeface="Trebuchet MS" pitchFamily="34" charset="0"/>
        <a:buChar char="–"/>
        <a:defRPr sz="1600">
          <a:solidFill>
            <a:schemeClr val="tx1"/>
          </a:solidFill>
          <a:latin typeface="+mn-lt"/>
          <a:cs typeface="+mn-cs"/>
        </a:defRPr>
      </a:lvl8pPr>
      <a:lvl9pPr marL="3827463" indent="-220663" algn="l" defTabSz="889000" rtl="0" eaLnBrk="1" fontAlgn="base" hangingPunct="1">
        <a:spcBef>
          <a:spcPct val="20000"/>
        </a:spcBef>
        <a:spcAft>
          <a:spcPct val="0"/>
        </a:spcAft>
        <a:buClr>
          <a:schemeClr val="tx2"/>
        </a:buClr>
        <a:buFont typeface="Trebuchet MS" pitchFamily="34" charset="0"/>
        <a:buChar char="–"/>
        <a:defRPr sz="16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7E57F8-0516-4DEC-9135-50CABA211121}"/>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B01259E-971C-4745-B9D5-EC622F77ED9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288B53E-E1D6-4412-AC8F-18734BBCD330}"/>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A7AEC8D-6E3A-433E-AF6A-F63AEFC1D364}" type="datetimeFigureOut">
              <a:rPr lang="en-GB" smtClean="0"/>
              <a:t>29/04/2022</a:t>
            </a:fld>
            <a:endParaRPr lang="en-GB"/>
          </a:p>
        </p:txBody>
      </p:sp>
      <p:sp>
        <p:nvSpPr>
          <p:cNvPr id="5" name="Footer Placeholder 4">
            <a:extLst>
              <a:ext uri="{FF2B5EF4-FFF2-40B4-BE49-F238E27FC236}">
                <a16:creationId xmlns:a16="http://schemas.microsoft.com/office/drawing/2014/main" id="{DF9D64D0-0D3C-4480-947A-30E69944AA6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66D0C1D-799C-460F-97FF-D3A479EA00D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BA7F44A-8626-438D-B1E7-1ABFF66A8417}" type="slidenum">
              <a:rPr lang="en-GB" smtClean="0"/>
              <a:t>‹#›</a:t>
            </a:fld>
            <a:endParaRPr lang="en-GB"/>
          </a:p>
        </p:txBody>
      </p:sp>
    </p:spTree>
    <p:extLst>
      <p:ext uri="{BB962C8B-B14F-4D97-AF65-F5344CB8AC3E}">
        <p14:creationId xmlns:p14="http://schemas.microsoft.com/office/powerpoint/2010/main" val="2681201516"/>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0.xml"/><Relationship Id="rId6" Type="http://schemas.openxmlformats.org/officeDocument/2006/relationships/image" Target="../media/image38.png"/><Relationship Id="rId11" Type="http://schemas.openxmlformats.org/officeDocument/2006/relationships/image" Target="../media/image43.jpe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jpe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mailto:ENGLAND.veteranstraumanetwork@nhs.net" TargetMode="Externa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14.xml"/><Relationship Id="rId1" Type="http://schemas.openxmlformats.org/officeDocument/2006/relationships/slideLayout" Target="../slideLayouts/slideLayout20.xml"/><Relationship Id="rId6" Type="http://schemas.openxmlformats.org/officeDocument/2006/relationships/image" Target="../media/image52.jpeg"/><Relationship Id="rId5" Type="http://schemas.openxmlformats.org/officeDocument/2006/relationships/image" Target="../media/image47.png"/><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5.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16.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0.xml"/><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28.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0.xml"/><Relationship Id="rId6" Type="http://schemas.openxmlformats.org/officeDocument/2006/relationships/diagramColors" Target="../diagrams/colors1.xml"/><Relationship Id="rId11" Type="http://schemas.openxmlformats.org/officeDocument/2006/relationships/image" Target="../media/image32.jpg"/><Relationship Id="rId5" Type="http://schemas.openxmlformats.org/officeDocument/2006/relationships/diagramQuickStyle" Target="../diagrams/quickStyle1.xml"/><Relationship Id="rId10" Type="http://schemas.openxmlformats.org/officeDocument/2006/relationships/image" Target="../media/image31.jpeg"/><Relationship Id="rId4" Type="http://schemas.openxmlformats.org/officeDocument/2006/relationships/diagramLayout" Target="../diagrams/layout1.xml"/><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9.xml"/><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2EF51-A59B-49D8-B145-C6D2C372DEBA}"/>
              </a:ext>
            </a:extLst>
          </p:cNvPr>
          <p:cNvSpPr>
            <a:spLocks noGrp="1"/>
          </p:cNvSpPr>
          <p:nvPr>
            <p:ph type="title"/>
          </p:nvPr>
        </p:nvSpPr>
        <p:spPr>
          <a:xfrm>
            <a:off x="636574" y="2530431"/>
            <a:ext cx="8507426" cy="689541"/>
          </a:xfrm>
        </p:spPr>
        <p:txBody>
          <a:bodyPr>
            <a:noAutofit/>
          </a:bodyPr>
          <a:lstStyle/>
          <a:p>
            <a:r>
              <a:rPr lang="en-GB" sz="4000" dirty="0"/>
              <a:t>NHS England Armed Forces community health update</a:t>
            </a:r>
            <a:br>
              <a:rPr lang="en-GB" sz="4000" dirty="0"/>
            </a:br>
            <a:endParaRPr lang="en-GB" sz="4000" dirty="0"/>
          </a:p>
        </p:txBody>
      </p:sp>
      <p:sp>
        <p:nvSpPr>
          <p:cNvPr id="5" name="Subtitle 4">
            <a:extLst>
              <a:ext uri="{FF2B5EF4-FFF2-40B4-BE49-F238E27FC236}">
                <a16:creationId xmlns:a16="http://schemas.microsoft.com/office/drawing/2014/main" id="{337F6649-8212-4579-B480-7C5728C18625}"/>
              </a:ext>
            </a:extLst>
          </p:cNvPr>
          <p:cNvSpPr>
            <a:spLocks noGrp="1"/>
          </p:cNvSpPr>
          <p:nvPr>
            <p:ph type="subTitle" idx="1"/>
          </p:nvPr>
        </p:nvSpPr>
        <p:spPr>
          <a:xfrm>
            <a:off x="664691" y="3773284"/>
            <a:ext cx="6858000" cy="1734631"/>
          </a:xfrm>
        </p:spPr>
        <p:txBody>
          <a:bodyPr>
            <a:normAutofit/>
          </a:bodyPr>
          <a:lstStyle/>
          <a:p>
            <a:r>
              <a:rPr lang="en-GB" dirty="0"/>
              <a:t>Richard Swarbrick</a:t>
            </a:r>
          </a:p>
          <a:p>
            <a:r>
              <a:rPr lang="en-GB" dirty="0"/>
              <a:t>Head of AF Strategy and Partnerships, NHS England </a:t>
            </a:r>
          </a:p>
          <a:p>
            <a:endParaRPr lang="en-GB" dirty="0"/>
          </a:p>
          <a:p>
            <a:endParaRPr lang="en-GB" dirty="0"/>
          </a:p>
          <a:p>
            <a:r>
              <a:rPr lang="en-GB" dirty="0"/>
              <a:t>May 2022</a:t>
            </a:r>
          </a:p>
          <a:p>
            <a:endParaRPr lang="en-GB" dirty="0"/>
          </a:p>
        </p:txBody>
      </p:sp>
    </p:spTree>
    <p:extLst>
      <p:ext uri="{BB962C8B-B14F-4D97-AF65-F5344CB8AC3E}">
        <p14:creationId xmlns:p14="http://schemas.microsoft.com/office/powerpoint/2010/main" val="529345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84A265E-B881-4A12-80D5-335ADEFC4500}"/>
              </a:ext>
            </a:extLst>
          </p:cNvPr>
          <p:cNvSpPr>
            <a:spLocks noGrp="1"/>
          </p:cNvSpPr>
          <p:nvPr>
            <p:ph type="title"/>
          </p:nvPr>
        </p:nvSpPr>
        <p:spPr>
          <a:xfrm>
            <a:off x="176977" y="332410"/>
            <a:ext cx="7914969" cy="994946"/>
          </a:xfrm>
        </p:spPr>
        <p:txBody>
          <a:bodyPr/>
          <a:lstStyle/>
          <a:p>
            <a:r>
              <a:rPr lang="en-GB" sz="2400" b="1" dirty="0"/>
              <a:t>Our approach to reducing inequalities – the ‘Core’ </a:t>
            </a:r>
            <a:br>
              <a:rPr lang="en-GB" sz="2400" b="1" dirty="0"/>
            </a:br>
            <a:r>
              <a:rPr lang="en-GB" sz="2400" b="1" dirty="0"/>
              <a:t>and the ‘Plus’ apply to the Armed Forces community </a:t>
            </a:r>
          </a:p>
        </p:txBody>
      </p:sp>
      <p:pic>
        <p:nvPicPr>
          <p:cNvPr id="5" name="Picture 4" descr="Timeline&#10;&#10;Description automatically generated">
            <a:extLst>
              <a:ext uri="{FF2B5EF4-FFF2-40B4-BE49-F238E27FC236}">
                <a16:creationId xmlns:a16="http://schemas.microsoft.com/office/drawing/2014/main" id="{9A42AF49-D638-4610-9C68-D64C639B7374}"/>
              </a:ext>
            </a:extLst>
          </p:cNvPr>
          <p:cNvPicPr>
            <a:picLocks noChangeAspect="1"/>
          </p:cNvPicPr>
          <p:nvPr/>
        </p:nvPicPr>
        <p:blipFill>
          <a:blip r:embed="rId3"/>
          <a:stretch>
            <a:fillRect/>
          </a:stretch>
        </p:blipFill>
        <p:spPr>
          <a:xfrm>
            <a:off x="-22728" y="1192857"/>
            <a:ext cx="9166728" cy="5658383"/>
          </a:xfrm>
          <a:prstGeom prst="rect">
            <a:avLst/>
          </a:prstGeom>
        </p:spPr>
      </p:pic>
      <p:sp>
        <p:nvSpPr>
          <p:cNvPr id="16" name="TextBox 15">
            <a:extLst>
              <a:ext uri="{FF2B5EF4-FFF2-40B4-BE49-F238E27FC236}">
                <a16:creationId xmlns:a16="http://schemas.microsoft.com/office/drawing/2014/main" id="{32357150-4EF7-4151-ADF9-3A0847665019}"/>
              </a:ext>
            </a:extLst>
          </p:cNvPr>
          <p:cNvSpPr txBox="1"/>
          <p:nvPr/>
        </p:nvSpPr>
        <p:spPr>
          <a:xfrm>
            <a:off x="7287917" y="2385280"/>
            <a:ext cx="1710254" cy="923330"/>
          </a:xfrm>
          <a:prstGeom prst="rect">
            <a:avLst/>
          </a:prstGeom>
          <a:solidFill>
            <a:schemeClr val="bg2">
              <a:lumMod val="20000"/>
              <a:lumOff val="80000"/>
            </a:schemeClr>
          </a:solidFill>
        </p:spPr>
        <p:txBody>
          <a:bodyPr wrap="square" rtlCol="0">
            <a:spAutoFit/>
          </a:bodyPr>
          <a:lstStyle/>
          <a:p>
            <a:r>
              <a:rPr lang="en-GB" sz="900" dirty="0"/>
              <a:t>Armed forces population experiencing poorer than average outcome  not captured by Core20 and would benefit from a tailored healthcare approach </a:t>
            </a:r>
          </a:p>
        </p:txBody>
      </p:sp>
    </p:spTree>
    <p:extLst>
      <p:ext uri="{BB962C8B-B14F-4D97-AF65-F5344CB8AC3E}">
        <p14:creationId xmlns:p14="http://schemas.microsoft.com/office/powerpoint/2010/main" val="29706006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2" name="Picture 18" descr="Help for Heroes Official - Home | Facebook">
            <a:extLst>
              <a:ext uri="{FF2B5EF4-FFF2-40B4-BE49-F238E27FC236}">
                <a16:creationId xmlns:a16="http://schemas.microsoft.com/office/drawing/2014/main" id="{78D58224-1F0C-4201-B274-F088C2CC19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7986" r="-5519" b="27184"/>
          <a:stretch/>
        </p:blipFill>
        <p:spPr bwMode="auto">
          <a:xfrm>
            <a:off x="5467141" y="4403745"/>
            <a:ext cx="1521619" cy="68213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D8C04342-289C-4238-8B0F-A48A598E8B2C}"/>
              </a:ext>
            </a:extLst>
          </p:cNvPr>
          <p:cNvSpPr/>
          <p:nvPr/>
        </p:nvSpPr>
        <p:spPr>
          <a:xfrm>
            <a:off x="5528649" y="1070159"/>
            <a:ext cx="3324093" cy="5600272"/>
          </a:xfrm>
          <a:prstGeom prst="roundRect">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 name="Title 2"/>
          <p:cNvSpPr>
            <a:spLocks noGrp="1"/>
          </p:cNvSpPr>
          <p:nvPr>
            <p:ph type="title"/>
          </p:nvPr>
        </p:nvSpPr>
        <p:spPr>
          <a:xfrm>
            <a:off x="140155" y="323500"/>
            <a:ext cx="7962897" cy="500794"/>
          </a:xfrm>
        </p:spPr>
        <p:txBody>
          <a:bodyPr>
            <a:noAutofit/>
          </a:bodyPr>
          <a:lstStyle/>
          <a:p>
            <a:r>
              <a:rPr lang="en-US" sz="2400" b="1" dirty="0"/>
              <a:t>Partnership working to enhance veteran and AF community  care</a:t>
            </a:r>
          </a:p>
        </p:txBody>
      </p:sp>
      <p:sp>
        <p:nvSpPr>
          <p:cNvPr id="4" name="Content Placeholder 3">
            <a:extLst>
              <a:ext uri="{FF2B5EF4-FFF2-40B4-BE49-F238E27FC236}">
                <a16:creationId xmlns:a16="http://schemas.microsoft.com/office/drawing/2014/main" id="{0663BB72-FECF-4CEA-8C38-6D39EDD42A6D}"/>
              </a:ext>
            </a:extLst>
          </p:cNvPr>
          <p:cNvSpPr>
            <a:spLocks noGrp="1"/>
          </p:cNvSpPr>
          <p:nvPr>
            <p:ph sz="quarter" idx="10"/>
          </p:nvPr>
        </p:nvSpPr>
        <p:spPr>
          <a:xfrm>
            <a:off x="166064" y="1345567"/>
            <a:ext cx="5607821" cy="2244128"/>
          </a:xfrm>
        </p:spPr>
        <p:txBody>
          <a:bodyPr/>
          <a:lstStyle/>
          <a:p>
            <a:r>
              <a:rPr lang="en-GB" sz="1800" dirty="0"/>
              <a:t>Ongoing collaboration and partnership working with Armed Forces charities to provide:</a:t>
            </a:r>
            <a:br>
              <a:rPr lang="en-GB" sz="1800" dirty="0"/>
            </a:br>
            <a:endParaRPr lang="en-GB" sz="1800" dirty="0"/>
          </a:p>
          <a:p>
            <a:pPr lvl="1">
              <a:buFont typeface="Courier New" panose="02070309020205020404" pitchFamily="49" charset="0"/>
              <a:buChar char="o"/>
            </a:pPr>
            <a:r>
              <a:rPr lang="en-GB" sz="1800" dirty="0"/>
              <a:t>holistic care and support for veterans</a:t>
            </a:r>
            <a:br>
              <a:rPr lang="en-GB" sz="1800" dirty="0"/>
            </a:br>
            <a:endParaRPr lang="en-GB" sz="1800" dirty="0"/>
          </a:p>
          <a:p>
            <a:pPr lvl="1">
              <a:buFont typeface="Courier New" panose="02070309020205020404" pitchFamily="49" charset="0"/>
              <a:buChar char="o"/>
            </a:pPr>
            <a:r>
              <a:rPr lang="en-GB" sz="1800" dirty="0"/>
              <a:t>enhanced care co-ordination for veterans</a:t>
            </a:r>
            <a:br>
              <a:rPr lang="en-GB" sz="1800" dirty="0"/>
            </a:br>
            <a:endParaRPr lang="en-GB" sz="1800" dirty="0"/>
          </a:p>
          <a:p>
            <a:pPr lvl="1">
              <a:buFont typeface="Courier New" panose="02070309020205020404" pitchFamily="49" charset="0"/>
              <a:buChar char="o"/>
            </a:pPr>
            <a:r>
              <a:rPr lang="en-GB" sz="1800" dirty="0"/>
              <a:t>face to face care during the pandemic</a:t>
            </a:r>
            <a:br>
              <a:rPr lang="en-GB" sz="1800" dirty="0"/>
            </a:br>
            <a:endParaRPr lang="en-GB" sz="1800" dirty="0"/>
          </a:p>
          <a:p>
            <a:r>
              <a:rPr lang="en-GB" sz="1800" dirty="0"/>
              <a:t>Military charities represented on programme Boards and involved in commissioning processes</a:t>
            </a:r>
            <a:br>
              <a:rPr lang="en-GB" sz="1800" dirty="0"/>
            </a:br>
            <a:endParaRPr lang="en-GB" sz="1800" dirty="0"/>
          </a:p>
          <a:p>
            <a:r>
              <a:rPr lang="en-GB" sz="1800" dirty="0"/>
              <a:t>Ongoing collaboration with cross Government departments to inform policy and drive improvements in veterans care</a:t>
            </a:r>
          </a:p>
          <a:p>
            <a:r>
              <a:rPr lang="en-GB" sz="1800" dirty="0"/>
              <a:t>Strong </a:t>
            </a:r>
            <a:r>
              <a:rPr lang="en-GB" sz="1800" dirty="0" err="1"/>
              <a:t>Cobseo</a:t>
            </a:r>
            <a:r>
              <a:rPr lang="en-GB" sz="1800" dirty="0"/>
              <a:t> and wider connections</a:t>
            </a:r>
          </a:p>
          <a:p>
            <a:r>
              <a:rPr lang="en-GB" sz="1800" dirty="0"/>
              <a:t>Crucial role of ASDIC and local drop-in-centres</a:t>
            </a:r>
            <a:br>
              <a:rPr lang="en-GB" sz="1800" dirty="0"/>
            </a:br>
            <a:endParaRPr lang="en-GB" sz="1800" dirty="0"/>
          </a:p>
          <a:p>
            <a:endParaRPr lang="en-GB" sz="1600" dirty="0"/>
          </a:p>
        </p:txBody>
      </p:sp>
      <p:pic>
        <p:nvPicPr>
          <p:cNvPr id="7" name="Picture 2" descr="Mental health support for veterans | Combat Stress">
            <a:extLst>
              <a:ext uri="{FF2B5EF4-FFF2-40B4-BE49-F238E27FC236}">
                <a16:creationId xmlns:a16="http://schemas.microsoft.com/office/drawing/2014/main" id="{2D47460D-0E8A-44C5-975E-E4A5537ABC2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105" t="8679" r="12732" b="9145"/>
          <a:stretch/>
        </p:blipFill>
        <p:spPr bwMode="auto">
          <a:xfrm>
            <a:off x="5955210" y="1156558"/>
            <a:ext cx="957882" cy="10472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ome - STOLL">
            <a:extLst>
              <a:ext uri="{FF2B5EF4-FFF2-40B4-BE49-F238E27FC236}">
                <a16:creationId xmlns:a16="http://schemas.microsoft.com/office/drawing/2014/main" id="{4CE0A7D2-E69F-4B33-9DED-459AD0E2E7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824" y="4061632"/>
            <a:ext cx="1943100" cy="3789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Welcome - Walking With The Wounded">
            <a:extLst>
              <a:ext uri="{FF2B5EF4-FFF2-40B4-BE49-F238E27FC236}">
                <a16:creationId xmlns:a16="http://schemas.microsoft.com/office/drawing/2014/main" id="{DACE9232-E4CB-4971-B95F-B57E1509AC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9609" y="4639374"/>
            <a:ext cx="1362075" cy="90639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Mental Health Matters (@MHM_Info) | Twitter">
            <a:extLst>
              <a:ext uri="{FF2B5EF4-FFF2-40B4-BE49-F238E27FC236}">
                <a16:creationId xmlns:a16="http://schemas.microsoft.com/office/drawing/2014/main" id="{19A0347B-E663-4CE0-9046-802F6449657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1804" b="25445"/>
          <a:stretch/>
        </p:blipFill>
        <p:spPr bwMode="auto">
          <a:xfrm>
            <a:off x="7205663" y="2566005"/>
            <a:ext cx="1371600" cy="58637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6D3CEC5-3027-4F35-A59E-FBEDA7AC299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4893" t="12061" r="7047" b="14053"/>
          <a:stretch/>
        </p:blipFill>
        <p:spPr bwMode="auto">
          <a:xfrm>
            <a:off x="7269609" y="3183628"/>
            <a:ext cx="1213870" cy="71446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2" descr="The Ripple Pond charity launches a new, modern brand - featuring a new  website - Cobseo">
            <a:extLst>
              <a:ext uri="{FF2B5EF4-FFF2-40B4-BE49-F238E27FC236}">
                <a16:creationId xmlns:a16="http://schemas.microsoft.com/office/drawing/2014/main" id="{37E26A50-418F-4D12-8247-2CADF9B9EDC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77922" y="1158887"/>
            <a:ext cx="1078421" cy="48901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4" descr="Tom Harrison House – Specialist Addiction Recovery for UK Veterans">
            <a:extLst>
              <a:ext uri="{FF2B5EF4-FFF2-40B4-BE49-F238E27FC236}">
                <a16:creationId xmlns:a16="http://schemas.microsoft.com/office/drawing/2014/main" id="{162FC60B-8D22-4E18-8922-D2536146578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82217" y="1800628"/>
            <a:ext cx="1540002" cy="658082"/>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a:extLst>
              <a:ext uri="{FF2B5EF4-FFF2-40B4-BE49-F238E27FC236}">
                <a16:creationId xmlns:a16="http://schemas.microsoft.com/office/drawing/2014/main" id="{91E06845-9A50-4355-B37F-4D04F6705D05}"/>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0096" b="21344"/>
          <a:stretch/>
        </p:blipFill>
        <p:spPr bwMode="auto">
          <a:xfrm>
            <a:off x="6148953" y="5873809"/>
            <a:ext cx="2286000" cy="686469"/>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MENTAL HEALTH HELP FOR ARMED FORCES' VETERANS">
            <a:extLst>
              <a:ext uri="{FF2B5EF4-FFF2-40B4-BE49-F238E27FC236}">
                <a16:creationId xmlns:a16="http://schemas.microsoft.com/office/drawing/2014/main" id="{05DE5F83-BC07-481C-8A6A-3FDF616487D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14917" y="5298627"/>
            <a:ext cx="1442033" cy="653945"/>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8" descr="Fighting With Pride">
            <a:extLst>
              <a:ext uri="{FF2B5EF4-FFF2-40B4-BE49-F238E27FC236}">
                <a16:creationId xmlns:a16="http://schemas.microsoft.com/office/drawing/2014/main" id="{89171768-0586-4A66-9768-EBEF65B4504F}"/>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sp>
        <p:nvSpPr>
          <p:cNvPr id="16" name="AutoShape 12" descr="Fighting With Pride">
            <a:extLst>
              <a:ext uri="{FF2B5EF4-FFF2-40B4-BE49-F238E27FC236}">
                <a16:creationId xmlns:a16="http://schemas.microsoft.com/office/drawing/2014/main" id="{E086CEAF-8332-4393-ADF4-A229867CFFBF}"/>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11278" name="Picture 14">
            <a:extLst>
              <a:ext uri="{FF2B5EF4-FFF2-40B4-BE49-F238E27FC236}">
                <a16:creationId xmlns:a16="http://schemas.microsoft.com/office/drawing/2014/main" id="{6A94D655-1A91-4126-9213-E6FE8BDE5B5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75658" y="2317606"/>
            <a:ext cx="1447610" cy="820960"/>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Forgotten Veterans UK | 领英">
            <a:extLst>
              <a:ext uri="{FF2B5EF4-FFF2-40B4-BE49-F238E27FC236}">
                <a16:creationId xmlns:a16="http://schemas.microsoft.com/office/drawing/2014/main" id="{B78255C9-044A-438E-9AD4-BDF66B7E06B9}"/>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9931" b="12638"/>
          <a:stretch/>
        </p:blipFill>
        <p:spPr bwMode="auto">
          <a:xfrm>
            <a:off x="5586048" y="3220060"/>
            <a:ext cx="1219200" cy="944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4931883"/>
      </p:ext>
    </p:extLst>
  </p:cSld>
  <p:clrMapOvr>
    <a:masterClrMapping/>
  </p:clrMapOvr>
  <mc:AlternateContent xmlns:mc="http://schemas.openxmlformats.org/markup-compatibility/2006">
    <mc:Choice xmlns:p14="http://schemas.microsoft.com/office/powerpoint/2010/main" Requires="p14">
      <p:transition spd="slow" p14:dur="2000" advTm="21166"/>
    </mc:Choice>
    <mc:Fallback>
      <p:transition spd="slow" advTm="21166"/>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46144" y="313203"/>
            <a:ext cx="7962897" cy="500794"/>
          </a:xfrm>
        </p:spPr>
        <p:txBody>
          <a:bodyPr>
            <a:noAutofit/>
          </a:bodyPr>
          <a:lstStyle/>
          <a:p>
            <a:r>
              <a:rPr lang="en-US" sz="2400" b="1" dirty="0"/>
              <a:t>Supporting veterans into NHS employment</a:t>
            </a:r>
          </a:p>
        </p:txBody>
      </p:sp>
      <p:sp>
        <p:nvSpPr>
          <p:cNvPr id="4" name="Content Placeholder 3">
            <a:extLst>
              <a:ext uri="{FF2B5EF4-FFF2-40B4-BE49-F238E27FC236}">
                <a16:creationId xmlns:a16="http://schemas.microsoft.com/office/drawing/2014/main" id="{0663BB72-FECF-4CEA-8C38-6D39EDD42A6D}"/>
              </a:ext>
            </a:extLst>
          </p:cNvPr>
          <p:cNvSpPr>
            <a:spLocks noGrp="1"/>
          </p:cNvSpPr>
          <p:nvPr>
            <p:ph sz="quarter" idx="10"/>
          </p:nvPr>
        </p:nvSpPr>
        <p:spPr>
          <a:xfrm>
            <a:off x="161717" y="907126"/>
            <a:ext cx="8616522" cy="4055018"/>
          </a:xfrm>
        </p:spPr>
        <p:txBody>
          <a:bodyPr/>
          <a:lstStyle/>
          <a:p>
            <a:r>
              <a:rPr lang="en-GB" sz="1800" b="1" dirty="0">
                <a:solidFill>
                  <a:schemeClr val="bg2"/>
                </a:solidFill>
              </a:rPr>
              <a:t>Step into Health, </a:t>
            </a:r>
            <a:r>
              <a:rPr lang="en-GB" sz="1800" dirty="0"/>
              <a:t>developed in conjunction with The Royal Foundation and Walking with the Wounded, provides a dedicated NHS career pathway for the Armed Forces community</a:t>
            </a:r>
            <a:br>
              <a:rPr lang="en-GB" sz="1800" dirty="0"/>
            </a:br>
            <a:endParaRPr lang="en-GB" sz="1800" dirty="0"/>
          </a:p>
          <a:p>
            <a:r>
              <a:rPr lang="en-GB" sz="1800" dirty="0"/>
              <a:t>Through Step into Health, individuals can connect to NHS organisations to access work placements, attend insight days, receive job application support and apply for jobs</a:t>
            </a:r>
            <a:br>
              <a:rPr lang="en-GB" sz="1800" dirty="0"/>
            </a:br>
            <a:endParaRPr lang="en-GB" sz="1800" dirty="0"/>
          </a:p>
          <a:p>
            <a:r>
              <a:rPr lang="en-GB" sz="1800" dirty="0"/>
              <a:t>Programme encourages NHS organisations to make full use of the skills, knowledge and experiences of the Armed Forces community </a:t>
            </a:r>
            <a:br>
              <a:rPr lang="en-GB" sz="1800" dirty="0"/>
            </a:br>
            <a:endParaRPr lang="en-GB" sz="1800" dirty="0"/>
          </a:p>
          <a:p>
            <a:r>
              <a:rPr lang="en-GB" sz="1800" dirty="0"/>
              <a:t>To pledge to the programme, NHS organisations sign a pledge certificate which commits them to five mandatory pledges</a:t>
            </a:r>
            <a:br>
              <a:rPr lang="en-GB" sz="1800" dirty="0"/>
            </a:br>
            <a:endParaRPr lang="en-GB" sz="1800" dirty="0"/>
          </a:p>
          <a:p>
            <a:r>
              <a:rPr lang="en-GB" sz="1800" b="1" dirty="0">
                <a:solidFill>
                  <a:schemeClr val="bg2"/>
                </a:solidFill>
              </a:rPr>
              <a:t>112</a:t>
            </a:r>
            <a:r>
              <a:rPr lang="en-GB" sz="1800" dirty="0"/>
              <a:t> NHS organisations have pledged their support to the programme, with over </a:t>
            </a:r>
            <a:r>
              <a:rPr lang="en-GB" sz="1800" b="1" dirty="0">
                <a:solidFill>
                  <a:schemeClr val="bg2"/>
                </a:solidFill>
              </a:rPr>
              <a:t>1,570 </a:t>
            </a:r>
            <a:r>
              <a:rPr lang="en-GB" sz="1800" dirty="0"/>
              <a:t>individuals employed to date</a:t>
            </a:r>
          </a:p>
        </p:txBody>
      </p:sp>
      <p:pic>
        <p:nvPicPr>
          <p:cNvPr id="5" name="Picture 6" descr="Step into Health downloads | NHS Employers">
            <a:extLst>
              <a:ext uri="{FF2B5EF4-FFF2-40B4-BE49-F238E27FC236}">
                <a16:creationId xmlns:a16="http://schemas.microsoft.com/office/drawing/2014/main" id="{E1E7D37E-3F38-4637-9BD1-1577BF7037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413" t="8097" r="9843" b="7958"/>
          <a:stretch/>
        </p:blipFill>
        <p:spPr bwMode="auto">
          <a:xfrm>
            <a:off x="6039815" y="5207000"/>
            <a:ext cx="2976365" cy="17328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3192030"/>
      </p:ext>
    </p:extLst>
  </p:cSld>
  <p:clrMapOvr>
    <a:masterClrMapping/>
  </p:clrMapOvr>
  <mc:AlternateContent xmlns:mc="http://schemas.openxmlformats.org/markup-compatibility/2006" xmlns:p14="http://schemas.microsoft.com/office/powerpoint/2010/main">
    <mc:Choice Requires="p14">
      <p:transition spd="slow" p14:dur="2000" advTm="21166"/>
    </mc:Choice>
    <mc:Fallback xmlns="">
      <p:transition spd="slow" advTm="21166"/>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46144" y="313203"/>
            <a:ext cx="7962897" cy="500794"/>
          </a:xfrm>
        </p:spPr>
        <p:txBody>
          <a:bodyPr>
            <a:noAutofit/>
          </a:bodyPr>
          <a:lstStyle/>
          <a:p>
            <a:r>
              <a:rPr lang="en-US" sz="2400" b="1" dirty="0"/>
              <a:t>Lived experience – a golden thread</a:t>
            </a:r>
          </a:p>
        </p:txBody>
      </p:sp>
      <p:sp>
        <p:nvSpPr>
          <p:cNvPr id="4" name="Content Placeholder 3">
            <a:extLst>
              <a:ext uri="{FF2B5EF4-FFF2-40B4-BE49-F238E27FC236}">
                <a16:creationId xmlns:a16="http://schemas.microsoft.com/office/drawing/2014/main" id="{0663BB72-FECF-4CEA-8C38-6D39EDD42A6D}"/>
              </a:ext>
            </a:extLst>
          </p:cNvPr>
          <p:cNvSpPr>
            <a:spLocks noGrp="1"/>
          </p:cNvSpPr>
          <p:nvPr>
            <p:ph sz="quarter" idx="10"/>
          </p:nvPr>
        </p:nvSpPr>
        <p:spPr>
          <a:xfrm>
            <a:off x="161717" y="907126"/>
            <a:ext cx="8616522" cy="2244128"/>
          </a:xfrm>
        </p:spPr>
        <p:txBody>
          <a:bodyPr/>
          <a:lstStyle/>
          <a:p>
            <a:r>
              <a:rPr lang="en-GB" sz="1800" b="1" dirty="0">
                <a:solidFill>
                  <a:schemeClr val="bg2"/>
                </a:solidFill>
              </a:rPr>
              <a:t>NHS England Armed Forces Patient and Public Voice Group </a:t>
            </a:r>
            <a:r>
              <a:rPr lang="en-GB" sz="1800" dirty="0"/>
              <a:t>champions the views of the Armed Forces community</a:t>
            </a:r>
            <a:br>
              <a:rPr lang="en-GB" sz="1800" dirty="0"/>
            </a:br>
            <a:endParaRPr lang="en-GB" sz="1800" dirty="0"/>
          </a:p>
          <a:p>
            <a:r>
              <a:rPr lang="en-GB" sz="1800" dirty="0"/>
              <a:t>Patient, service user and family / carer involvement in all work programmes and commissioning activity to ensure the voice of the Armed Forces community is heard</a:t>
            </a:r>
            <a:br>
              <a:rPr lang="en-GB" sz="1800" dirty="0"/>
            </a:br>
            <a:endParaRPr lang="en-GB" sz="1800" dirty="0"/>
          </a:p>
          <a:p>
            <a:r>
              <a:rPr lang="en-GB" sz="1800" dirty="0"/>
              <a:t>Proactively captures patient and service user feedback to inform service improvements</a:t>
            </a:r>
            <a:br>
              <a:rPr lang="en-GB" sz="1800" dirty="0"/>
            </a:br>
            <a:endParaRPr lang="en-GB" sz="1800" dirty="0"/>
          </a:p>
          <a:p>
            <a:r>
              <a:rPr lang="en-GB" sz="1800" dirty="0"/>
              <a:t>Works with clinicians to share patient insights and inform care provision</a:t>
            </a:r>
            <a:br>
              <a:rPr lang="en-GB" sz="1800" dirty="0"/>
            </a:br>
            <a:endParaRPr lang="en-GB" sz="1800" dirty="0"/>
          </a:p>
          <a:p>
            <a:r>
              <a:rPr lang="en-GB" sz="1800" dirty="0"/>
              <a:t>Informs and supports communications and engagement activity</a:t>
            </a:r>
            <a:br>
              <a:rPr lang="en-GB" sz="1800" dirty="0"/>
            </a:br>
            <a:endParaRPr lang="en-GB" sz="1800" dirty="0"/>
          </a:p>
          <a:p>
            <a:endParaRPr lang="en-GB" sz="1800" dirty="0"/>
          </a:p>
        </p:txBody>
      </p:sp>
      <p:pic>
        <p:nvPicPr>
          <p:cNvPr id="6" name="Picture 5">
            <a:extLst>
              <a:ext uri="{FF2B5EF4-FFF2-40B4-BE49-F238E27FC236}">
                <a16:creationId xmlns:a16="http://schemas.microsoft.com/office/drawing/2014/main" id="{DAF55F92-3685-4BC1-BCC3-A16DB2460F94}"/>
              </a:ext>
            </a:extLst>
          </p:cNvPr>
          <p:cNvPicPr>
            <a:picLocks noChangeAspect="1"/>
          </p:cNvPicPr>
          <p:nvPr/>
        </p:nvPicPr>
        <p:blipFill rotWithShape="1">
          <a:blip r:embed="rId3"/>
          <a:srcRect t="474" r="3077" b="13179"/>
          <a:stretch/>
        </p:blipFill>
        <p:spPr>
          <a:xfrm>
            <a:off x="4390062" y="4710465"/>
            <a:ext cx="4431320" cy="2220629"/>
          </a:xfrm>
          <a:prstGeom prst="rect">
            <a:avLst/>
          </a:prstGeom>
        </p:spPr>
      </p:pic>
    </p:spTree>
    <p:extLst>
      <p:ext uri="{BB962C8B-B14F-4D97-AF65-F5344CB8AC3E}">
        <p14:creationId xmlns:p14="http://schemas.microsoft.com/office/powerpoint/2010/main" val="4156249855"/>
      </p:ext>
    </p:extLst>
  </p:cSld>
  <p:clrMapOvr>
    <a:masterClrMapping/>
  </p:clrMapOvr>
  <mc:AlternateContent xmlns:mc="http://schemas.openxmlformats.org/markup-compatibility/2006">
    <mc:Choice xmlns:p14="http://schemas.microsoft.com/office/powerpoint/2010/main" Requires="p14">
      <p:transition spd="slow" p14:dur="2000" advTm="21166"/>
    </mc:Choice>
    <mc:Fallback>
      <p:transition spd="slow" advTm="2116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6CE65B-BE6B-4A3D-A7A0-B133682ED481}"/>
              </a:ext>
            </a:extLst>
          </p:cNvPr>
          <p:cNvSpPr>
            <a:spLocks noGrp="1"/>
          </p:cNvSpPr>
          <p:nvPr>
            <p:ph type="title"/>
          </p:nvPr>
        </p:nvSpPr>
        <p:spPr/>
        <p:txBody>
          <a:bodyPr/>
          <a:lstStyle/>
          <a:p>
            <a:r>
              <a:rPr lang="en-GB" b="1" dirty="0"/>
              <a:t>Veterans Trauma Network (VTN)</a:t>
            </a:r>
          </a:p>
        </p:txBody>
      </p:sp>
      <p:sp>
        <p:nvSpPr>
          <p:cNvPr id="3" name="Content Placeholder 2">
            <a:extLst>
              <a:ext uri="{FF2B5EF4-FFF2-40B4-BE49-F238E27FC236}">
                <a16:creationId xmlns:a16="http://schemas.microsoft.com/office/drawing/2014/main" id="{B127F32A-A24C-4881-9AE5-736CABDC2AAD}"/>
              </a:ext>
            </a:extLst>
          </p:cNvPr>
          <p:cNvSpPr>
            <a:spLocks noGrp="1"/>
          </p:cNvSpPr>
          <p:nvPr>
            <p:ph idx="1"/>
          </p:nvPr>
        </p:nvSpPr>
        <p:spPr>
          <a:xfrm>
            <a:off x="457200" y="1364974"/>
            <a:ext cx="8058150" cy="4672269"/>
          </a:xfrm>
        </p:spPr>
        <p:txBody>
          <a:bodyPr>
            <a:normAutofit/>
          </a:bodyPr>
          <a:lstStyle/>
          <a:p>
            <a:r>
              <a:rPr lang="en-GB" sz="1500" dirty="0">
                <a:solidFill>
                  <a:srgbClr val="000000"/>
                </a:solidFill>
              </a:rPr>
              <a:t>The VTN provides specialist care and support for veterans who have a physical health need from their time in the UK Armed Forces.</a:t>
            </a:r>
          </a:p>
          <a:p>
            <a:r>
              <a:rPr lang="en-GB" sz="1500" dirty="0">
                <a:solidFill>
                  <a:srgbClr val="000000"/>
                </a:solidFill>
              </a:rPr>
              <a:t>The VTN uses a network of clinicians across England who have a military background and/or understanding of the military who work closely with GPs, specialist services such as NHS </a:t>
            </a:r>
            <a:r>
              <a:rPr lang="en-GB" sz="1500" dirty="0" err="1">
                <a:solidFill>
                  <a:srgbClr val="000000"/>
                </a:solidFill>
              </a:rPr>
              <a:t>OpCourage</a:t>
            </a:r>
            <a:r>
              <a:rPr lang="en-GB" sz="1500" dirty="0">
                <a:solidFill>
                  <a:srgbClr val="000000"/>
                </a:solidFill>
              </a:rPr>
              <a:t> and military charities to support the veteran.</a:t>
            </a:r>
          </a:p>
          <a:p>
            <a:r>
              <a:rPr lang="en-GB" sz="1500" dirty="0">
                <a:solidFill>
                  <a:srgbClr val="000000"/>
                </a:solidFill>
              </a:rPr>
              <a:t>Veterans are </a:t>
            </a:r>
            <a:r>
              <a:rPr lang="en-GB" sz="1500" b="1" u="sng" dirty="0">
                <a:solidFill>
                  <a:srgbClr val="000000"/>
                </a:solidFill>
              </a:rPr>
              <a:t>eligible</a:t>
            </a:r>
            <a:r>
              <a:rPr lang="en-GB" sz="1500" dirty="0">
                <a:solidFill>
                  <a:srgbClr val="000000"/>
                </a:solidFill>
              </a:rPr>
              <a:t> if they have a service-related physical health problem as a result of their time in service – no matter when they left the UK Armed Forces. </a:t>
            </a:r>
          </a:p>
          <a:p>
            <a:r>
              <a:rPr lang="en-GB" sz="1500" dirty="0">
                <a:solidFill>
                  <a:srgbClr val="000000"/>
                </a:solidFill>
              </a:rPr>
              <a:t>All veterans have a consultant-led multi-disciplinary team review of their service-related physical health need and are referred on as clinically appropriate by the VTN.  </a:t>
            </a:r>
          </a:p>
          <a:p>
            <a:r>
              <a:rPr lang="en-GB" sz="1500" dirty="0">
                <a:solidFill>
                  <a:srgbClr val="000000"/>
                </a:solidFill>
              </a:rPr>
              <a:t>Veterans are offered further holistic and welfare support via a Veteran Support Worker provided by a military charity (DMWS) which can also help their family access appropriate                            support services.</a:t>
            </a:r>
          </a:p>
          <a:p>
            <a:endParaRPr lang="en-GB" sz="1500" dirty="0">
              <a:solidFill>
                <a:srgbClr val="000000"/>
              </a:solidFill>
            </a:endParaRPr>
          </a:p>
          <a:p>
            <a:pPr marL="0" indent="0">
              <a:buNone/>
            </a:pPr>
            <a:r>
              <a:rPr lang="en-GB" sz="1500" dirty="0">
                <a:solidFill>
                  <a:srgbClr val="000000"/>
                </a:solidFill>
              </a:rPr>
              <a:t>For further information or make a referral, please contact  </a:t>
            </a:r>
            <a:r>
              <a:rPr lang="en-GB" sz="1500" dirty="0">
                <a:hlinkClick r:id="rId2"/>
              </a:rPr>
              <a:t>ENGLAND.veteranstraumanetwork@nhs.net</a:t>
            </a:r>
            <a:r>
              <a:rPr lang="en-GB" sz="1500" dirty="0"/>
              <a:t> </a:t>
            </a:r>
          </a:p>
          <a:p>
            <a:endParaRPr lang="en-GB" sz="2700" dirty="0"/>
          </a:p>
          <a:p>
            <a:endParaRPr lang="en-GB" dirty="0"/>
          </a:p>
        </p:txBody>
      </p:sp>
      <p:pic>
        <p:nvPicPr>
          <p:cNvPr id="6" name="Picture 5">
            <a:extLst>
              <a:ext uri="{FF2B5EF4-FFF2-40B4-BE49-F238E27FC236}">
                <a16:creationId xmlns:a16="http://schemas.microsoft.com/office/drawing/2014/main" id="{6E6CA512-C1D6-430F-964D-30060CAFB7A2}"/>
              </a:ext>
            </a:extLst>
          </p:cNvPr>
          <p:cNvPicPr>
            <a:picLocks noChangeAspect="1"/>
          </p:cNvPicPr>
          <p:nvPr/>
        </p:nvPicPr>
        <p:blipFill>
          <a:blip r:embed="rId3"/>
          <a:stretch>
            <a:fillRect/>
          </a:stretch>
        </p:blipFill>
        <p:spPr>
          <a:xfrm>
            <a:off x="6828817" y="4282592"/>
            <a:ext cx="2204379" cy="1395672"/>
          </a:xfrm>
          <a:prstGeom prst="rect">
            <a:avLst/>
          </a:prstGeom>
        </p:spPr>
      </p:pic>
    </p:spTree>
    <p:extLst>
      <p:ext uri="{BB962C8B-B14F-4D97-AF65-F5344CB8AC3E}">
        <p14:creationId xmlns:p14="http://schemas.microsoft.com/office/powerpoint/2010/main" val="2232366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7732" y="298060"/>
            <a:ext cx="7962897" cy="500794"/>
          </a:xfrm>
        </p:spPr>
        <p:txBody>
          <a:bodyPr>
            <a:noAutofit/>
          </a:bodyPr>
          <a:lstStyle/>
          <a:p>
            <a:r>
              <a:rPr lang="en-US" sz="2400" b="1" dirty="0"/>
              <a:t>How the NHS is supporting veterans</a:t>
            </a:r>
          </a:p>
        </p:txBody>
      </p:sp>
      <p:pic>
        <p:nvPicPr>
          <p:cNvPr id="9" name="Picture 8">
            <a:extLst>
              <a:ext uri="{FF2B5EF4-FFF2-40B4-BE49-F238E27FC236}">
                <a16:creationId xmlns:a16="http://schemas.microsoft.com/office/drawing/2014/main" id="{806A9527-DAF9-41D4-B15B-EDBD19C07E55}"/>
              </a:ext>
            </a:extLst>
          </p:cNvPr>
          <p:cNvPicPr>
            <a:picLocks noChangeAspect="1"/>
          </p:cNvPicPr>
          <p:nvPr/>
        </p:nvPicPr>
        <p:blipFill rotWithShape="1">
          <a:blip r:embed="rId3"/>
          <a:srcRect t="18519" r="32950" b="66979"/>
          <a:stretch/>
        </p:blipFill>
        <p:spPr>
          <a:xfrm>
            <a:off x="6219719" y="3339058"/>
            <a:ext cx="2424076" cy="749718"/>
          </a:xfrm>
          <a:prstGeom prst="rect">
            <a:avLst/>
          </a:prstGeom>
        </p:spPr>
      </p:pic>
      <p:pic>
        <p:nvPicPr>
          <p:cNvPr id="10" name="Picture 9">
            <a:extLst>
              <a:ext uri="{FF2B5EF4-FFF2-40B4-BE49-F238E27FC236}">
                <a16:creationId xmlns:a16="http://schemas.microsoft.com/office/drawing/2014/main" id="{737FB452-CCAF-4402-BBB2-3B69BD47F09C}"/>
              </a:ext>
            </a:extLst>
          </p:cNvPr>
          <p:cNvPicPr>
            <a:picLocks noChangeAspect="1"/>
          </p:cNvPicPr>
          <p:nvPr/>
        </p:nvPicPr>
        <p:blipFill rotWithShape="1">
          <a:blip r:embed="rId4"/>
          <a:srcRect l="24042" t="55850" r="30532" b="10503"/>
          <a:stretch/>
        </p:blipFill>
        <p:spPr>
          <a:xfrm>
            <a:off x="6287421" y="4483005"/>
            <a:ext cx="1993802" cy="792246"/>
          </a:xfrm>
          <a:prstGeom prst="rect">
            <a:avLst/>
          </a:prstGeom>
        </p:spPr>
      </p:pic>
      <p:pic>
        <p:nvPicPr>
          <p:cNvPr id="11270" name="Picture 6" descr="Step into Health downloads | NHS Employers">
            <a:extLst>
              <a:ext uri="{FF2B5EF4-FFF2-40B4-BE49-F238E27FC236}">
                <a16:creationId xmlns:a16="http://schemas.microsoft.com/office/drawing/2014/main" id="{97214318-75E1-402A-B6FC-2943F49B8873}"/>
              </a:ext>
            </a:extLst>
          </p:cNvPr>
          <p:cNvPicPr>
            <a:picLocks noChangeArrowheads="1"/>
          </p:cNvPicPr>
          <p:nvPr/>
        </p:nvPicPr>
        <p:blipFill rotWithShape="1">
          <a:blip r:embed="rId5">
            <a:extLst>
              <a:ext uri="{28A0092B-C50C-407E-A947-70E740481C1C}">
                <a14:useLocalDpi xmlns:a14="http://schemas.microsoft.com/office/drawing/2010/main" val="0"/>
              </a:ext>
            </a:extLst>
          </a:blip>
          <a:srcRect l="9413" t="4907" r="9843" b="7958"/>
          <a:stretch/>
        </p:blipFill>
        <p:spPr bwMode="auto">
          <a:xfrm>
            <a:off x="6261556" y="5515131"/>
            <a:ext cx="1476646" cy="8366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F9E56826-8AEC-41D0-BA18-DC42BAC5358F}"/>
              </a:ext>
            </a:extLst>
          </p:cNvPr>
          <p:cNvSpPr/>
          <p:nvPr/>
        </p:nvSpPr>
        <p:spPr>
          <a:xfrm>
            <a:off x="296630" y="3341663"/>
            <a:ext cx="6008830" cy="74971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latin typeface="Arial" panose="020B0604020202020204" pitchFamily="34" charset="0"/>
                <a:cs typeface="Arial" panose="020B0604020202020204" pitchFamily="34" charset="0"/>
              </a:rPr>
              <a:t>1,250+ veteran friendly GP accredited practices</a:t>
            </a:r>
            <a:br>
              <a:rPr lang="en-GB" sz="1400" b="1"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North East and Yorkshire (33%) and the Midlands (25%) have highest percentage of accredited practices</a:t>
            </a:r>
          </a:p>
        </p:txBody>
      </p:sp>
      <p:sp>
        <p:nvSpPr>
          <p:cNvPr id="19" name="Rectangle: Rounded Corners 18">
            <a:extLst>
              <a:ext uri="{FF2B5EF4-FFF2-40B4-BE49-F238E27FC236}">
                <a16:creationId xmlns:a16="http://schemas.microsoft.com/office/drawing/2014/main" id="{762A29DB-E57D-4CE0-871A-B8B333B89521}"/>
              </a:ext>
            </a:extLst>
          </p:cNvPr>
          <p:cNvSpPr/>
          <p:nvPr/>
        </p:nvSpPr>
        <p:spPr>
          <a:xfrm>
            <a:off x="273165" y="4461114"/>
            <a:ext cx="6008830" cy="74971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latin typeface="Arial" panose="020B0604020202020204" pitchFamily="34" charset="0"/>
                <a:cs typeface="Arial" panose="020B0604020202020204" pitchFamily="34" charset="0"/>
              </a:rPr>
              <a:t>100+ Veteran Aware accredited trusts</a:t>
            </a:r>
            <a:br>
              <a:rPr lang="en-GB" sz="1400" b="1"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Aim is to accredit all trusts by March 2023</a:t>
            </a:r>
          </a:p>
        </p:txBody>
      </p:sp>
      <p:sp>
        <p:nvSpPr>
          <p:cNvPr id="20" name="Rectangle: Rounded Corners 19">
            <a:extLst>
              <a:ext uri="{FF2B5EF4-FFF2-40B4-BE49-F238E27FC236}">
                <a16:creationId xmlns:a16="http://schemas.microsoft.com/office/drawing/2014/main" id="{30904A02-C7F1-43B3-A61E-1158164C3EE9}"/>
              </a:ext>
            </a:extLst>
          </p:cNvPr>
          <p:cNvSpPr/>
          <p:nvPr/>
        </p:nvSpPr>
        <p:spPr>
          <a:xfrm>
            <a:off x="269789" y="2221175"/>
            <a:ext cx="6008830" cy="74971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latin typeface="Arial" panose="020B0604020202020204" pitchFamily="34" charset="0"/>
                <a:cs typeface="Arial" panose="020B0604020202020204" pitchFamily="34" charset="0"/>
              </a:rPr>
              <a:t>340+ referrals to the Veterans Trauma Network</a:t>
            </a:r>
          </a:p>
          <a:p>
            <a:r>
              <a:rPr lang="en-GB" sz="1400" dirty="0">
                <a:latin typeface="Arial" panose="020B0604020202020204" pitchFamily="34" charset="0"/>
                <a:cs typeface="Arial" panose="020B0604020202020204" pitchFamily="34" charset="0"/>
              </a:rPr>
              <a:t>Over the last year, 96% of referrals have been men, the majority of whom (46%) are 43-62. 80%MSK +/- pain</a:t>
            </a:r>
          </a:p>
        </p:txBody>
      </p:sp>
      <p:sp>
        <p:nvSpPr>
          <p:cNvPr id="22" name="Rectangle: Rounded Corners 21">
            <a:extLst>
              <a:ext uri="{FF2B5EF4-FFF2-40B4-BE49-F238E27FC236}">
                <a16:creationId xmlns:a16="http://schemas.microsoft.com/office/drawing/2014/main" id="{3E01BCA6-868C-493D-AEF3-DB81E0577015}"/>
              </a:ext>
            </a:extLst>
          </p:cNvPr>
          <p:cNvSpPr/>
          <p:nvPr/>
        </p:nvSpPr>
        <p:spPr>
          <a:xfrm>
            <a:off x="283086" y="5573117"/>
            <a:ext cx="6008830" cy="74971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latin typeface="Arial" panose="020B0604020202020204" pitchFamily="34" charset="0"/>
                <a:cs typeface="Arial" panose="020B0604020202020204" pitchFamily="34" charset="0"/>
              </a:rPr>
              <a:t>1,570+ veterans employed through Step Into Health</a:t>
            </a:r>
            <a:br>
              <a:rPr lang="en-GB" sz="1400" b="1" dirty="0">
                <a:latin typeface="Arial" panose="020B0604020202020204" pitchFamily="34" charset="0"/>
                <a:cs typeface="Arial" panose="020B0604020202020204" pitchFamily="34" charset="0"/>
              </a:rPr>
            </a:br>
            <a:r>
              <a:rPr lang="en-GB" sz="1400" dirty="0">
                <a:latin typeface="Arial" panose="020B0604020202020204" pitchFamily="34" charset="0"/>
                <a:cs typeface="Arial" panose="020B0604020202020204" pitchFamily="34" charset="0"/>
              </a:rPr>
              <a:t>112 NHS organisations have pledged their support to this programme</a:t>
            </a:r>
          </a:p>
        </p:txBody>
      </p:sp>
      <p:pic>
        <p:nvPicPr>
          <p:cNvPr id="12" name="Picture 4" descr="NHS launches Op COURAGE: The Veterans Mental Health and Wellbeing Service,  including a new emergency veterans high intensity service | Fylde Coast  Clinical Commissioning Groups">
            <a:extLst>
              <a:ext uri="{FF2B5EF4-FFF2-40B4-BE49-F238E27FC236}">
                <a16:creationId xmlns:a16="http://schemas.microsoft.com/office/drawing/2014/main" id="{201A2082-ED31-48E5-AC2D-3EA472B8E47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1980" y="1355499"/>
            <a:ext cx="2474976" cy="618744"/>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Rounded Corners 12">
            <a:extLst>
              <a:ext uri="{FF2B5EF4-FFF2-40B4-BE49-F238E27FC236}">
                <a16:creationId xmlns:a16="http://schemas.microsoft.com/office/drawing/2014/main" id="{38F4BD3A-81D5-41EB-9FC0-260F65B39959}"/>
              </a:ext>
            </a:extLst>
          </p:cNvPr>
          <p:cNvSpPr/>
          <p:nvPr/>
        </p:nvSpPr>
        <p:spPr>
          <a:xfrm>
            <a:off x="280417" y="1121355"/>
            <a:ext cx="6008830" cy="74971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b="1" dirty="0">
                <a:latin typeface="Arial" panose="020B0604020202020204" pitchFamily="34" charset="0"/>
                <a:cs typeface="Arial" panose="020B0604020202020204" pitchFamily="34" charset="0"/>
              </a:rPr>
              <a:t>21,800+ referrals to Op COURAGE</a:t>
            </a:r>
          </a:p>
          <a:p>
            <a:r>
              <a:rPr lang="en-GB" sz="1400" dirty="0">
                <a:latin typeface="Arial" panose="020B0604020202020204" pitchFamily="34" charset="0"/>
                <a:cs typeface="Arial" panose="020B0604020202020204" pitchFamily="34" charset="0"/>
              </a:rPr>
              <a:t>70%+ ex-Army and 90%+ white males, of whom nearly a third are 31-40</a:t>
            </a:r>
          </a:p>
        </p:txBody>
      </p:sp>
      <p:sp>
        <p:nvSpPr>
          <p:cNvPr id="14" name="Text Box 2">
            <a:extLst>
              <a:ext uri="{FF2B5EF4-FFF2-40B4-BE49-F238E27FC236}">
                <a16:creationId xmlns:a16="http://schemas.microsoft.com/office/drawing/2014/main" id="{4D7D86CF-CE86-4D1D-B70D-D8DFEF09EAAC}"/>
              </a:ext>
            </a:extLst>
          </p:cNvPr>
          <p:cNvSpPr txBox="1">
            <a:spLocks noChangeArrowheads="1"/>
          </p:cNvSpPr>
          <p:nvPr/>
        </p:nvSpPr>
        <p:spPr bwMode="auto">
          <a:xfrm>
            <a:off x="6383295" y="2163669"/>
            <a:ext cx="2573418" cy="928457"/>
          </a:xfrm>
          <a:prstGeom prst="rect">
            <a:avLst/>
          </a:prstGeom>
          <a:solidFill>
            <a:srgbClr val="0070C0"/>
          </a:solidFill>
          <a:ln w="9525">
            <a:solidFill>
              <a:srgbClr val="000000"/>
            </a:solidFill>
            <a:miter lim="800000"/>
            <a:headEnd/>
            <a:tailEnd/>
          </a:ln>
        </p:spPr>
        <p:txBody>
          <a:bodyPr rot="0" vert="horz" wrap="square" lIns="91440" tIns="45720" rIns="91440" bIns="45720" anchor="t" anchorCtr="0">
            <a:noAutofit/>
          </a:bodyPr>
          <a:lstStyle/>
          <a:p>
            <a:pPr algn="ctr">
              <a:lnSpc>
                <a:spcPct val="107000"/>
              </a:lnSpc>
              <a:spcAft>
                <a:spcPts val="800"/>
              </a:spcAft>
            </a:pPr>
            <a:r>
              <a:rPr lang="en-GB" sz="2400" b="1" dirty="0">
                <a:solidFill>
                  <a:srgbClr val="FFFFFF"/>
                </a:solidFill>
                <a:effectLst/>
                <a:latin typeface="Calibri Light" panose="020F0302020204030204" pitchFamily="34" charset="0"/>
                <a:ea typeface="Calibri" panose="020F0502020204030204" pitchFamily="34" charset="0"/>
                <a:cs typeface="Times New Roman" panose="02020603050405020304" pitchFamily="18" charset="0"/>
              </a:rPr>
              <a:t>Veterans Trauma Network</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38166207"/>
      </p:ext>
    </p:extLst>
  </p:cSld>
  <p:clrMapOvr>
    <a:masterClrMapping/>
  </p:clrMapOvr>
  <mc:AlternateContent xmlns:mc="http://schemas.openxmlformats.org/markup-compatibility/2006">
    <mc:Choice xmlns:p14="http://schemas.microsoft.com/office/powerpoint/2010/main" Requires="p14">
      <p:transition spd="slow" p14:dur="2000" advTm="21166"/>
    </mc:Choice>
    <mc:Fallback>
      <p:transition spd="slow" advTm="21166"/>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50787" y="318968"/>
            <a:ext cx="7962897" cy="500794"/>
          </a:xfrm>
        </p:spPr>
        <p:txBody>
          <a:bodyPr>
            <a:noAutofit/>
          </a:bodyPr>
          <a:lstStyle/>
          <a:p>
            <a:r>
              <a:rPr lang="en-US" sz="2400" b="1" dirty="0"/>
              <a:t>What next for veterans’ mental health</a:t>
            </a:r>
          </a:p>
        </p:txBody>
      </p:sp>
      <p:sp>
        <p:nvSpPr>
          <p:cNvPr id="4" name="Content Placeholder 3">
            <a:extLst>
              <a:ext uri="{FF2B5EF4-FFF2-40B4-BE49-F238E27FC236}">
                <a16:creationId xmlns:a16="http://schemas.microsoft.com/office/drawing/2014/main" id="{0663BB72-FECF-4CEA-8C38-6D39EDD42A6D}"/>
              </a:ext>
            </a:extLst>
          </p:cNvPr>
          <p:cNvSpPr>
            <a:spLocks noGrp="1"/>
          </p:cNvSpPr>
          <p:nvPr>
            <p:ph sz="quarter" idx="10"/>
          </p:nvPr>
        </p:nvSpPr>
        <p:spPr>
          <a:xfrm>
            <a:off x="150787" y="902463"/>
            <a:ext cx="8737574" cy="2244128"/>
          </a:xfrm>
        </p:spPr>
        <p:txBody>
          <a:bodyPr/>
          <a:lstStyle/>
          <a:p>
            <a:r>
              <a:rPr lang="en-GB" sz="1800" dirty="0"/>
              <a:t>Enhanced annual investment of </a:t>
            </a:r>
            <a:r>
              <a:rPr lang="en-GB" sz="1800" b="1" dirty="0">
                <a:solidFill>
                  <a:schemeClr val="bg2"/>
                </a:solidFill>
              </a:rPr>
              <a:t>£21m+</a:t>
            </a:r>
            <a:br>
              <a:rPr lang="en-GB" sz="1800" dirty="0"/>
            </a:br>
            <a:endParaRPr lang="en-GB" sz="1800" dirty="0"/>
          </a:p>
          <a:p>
            <a:r>
              <a:rPr lang="en-GB" sz="1800" dirty="0"/>
              <a:t>Commissioning of </a:t>
            </a:r>
            <a:r>
              <a:rPr lang="en-GB" sz="1800" b="1" dirty="0">
                <a:solidFill>
                  <a:schemeClr val="bg2"/>
                </a:solidFill>
              </a:rPr>
              <a:t>first ever </a:t>
            </a:r>
            <a:r>
              <a:rPr lang="en-GB" sz="1800" dirty="0"/>
              <a:t>integrated veterans mental health service in England - OP COURAGE: The Veterans Mental Health and Wellbeing Service</a:t>
            </a:r>
            <a:br>
              <a:rPr lang="en-GB" sz="1800" dirty="0"/>
            </a:br>
            <a:endParaRPr lang="en-GB" sz="1800" dirty="0"/>
          </a:p>
          <a:p>
            <a:r>
              <a:rPr lang="en-GB" sz="1800" dirty="0"/>
              <a:t>Service will deliver a single point of entry and a clinical pathway that provides a comprehensive mental health service, based on individual clinical need and evidence based care. This approach ensures individuals have care and treatment that is flexible to respond to their changing mental health needs at various stages of their care – will go live from </a:t>
            </a:r>
            <a:r>
              <a:rPr lang="en-GB" sz="1800" b="1" dirty="0">
                <a:solidFill>
                  <a:schemeClr val="bg2"/>
                </a:solidFill>
              </a:rPr>
              <a:t>April 2023 </a:t>
            </a:r>
            <a:br>
              <a:rPr lang="en-GB" sz="1800" b="1" dirty="0">
                <a:solidFill>
                  <a:schemeClr val="bg2"/>
                </a:solidFill>
              </a:rPr>
            </a:br>
            <a:endParaRPr lang="en-GB" sz="1800" b="1" dirty="0">
              <a:solidFill>
                <a:schemeClr val="bg2"/>
              </a:solidFill>
            </a:endParaRPr>
          </a:p>
          <a:p>
            <a:r>
              <a:rPr lang="en-GB" sz="1800" dirty="0"/>
              <a:t>The service will meet the following as agreed by the National Quality Board:</a:t>
            </a:r>
          </a:p>
          <a:p>
            <a:pPr lvl="1">
              <a:buFont typeface="Courier New" panose="02070309020205020404" pitchFamily="49" charset="0"/>
              <a:buChar char="o"/>
            </a:pPr>
            <a:r>
              <a:rPr lang="en-GB" sz="1800" dirty="0"/>
              <a:t>Respect for patient-centred values, preferences </a:t>
            </a:r>
            <a:br>
              <a:rPr lang="en-GB" sz="1800" dirty="0"/>
            </a:br>
            <a:r>
              <a:rPr lang="en-GB" sz="1800" dirty="0"/>
              <a:t>and expressed needs</a:t>
            </a:r>
          </a:p>
          <a:p>
            <a:pPr lvl="1">
              <a:buFont typeface="Courier New" panose="02070309020205020404" pitchFamily="49" charset="0"/>
              <a:buChar char="o"/>
            </a:pPr>
            <a:r>
              <a:rPr lang="en-GB" sz="1800" dirty="0"/>
              <a:t>Proactive involvement of family and friends</a:t>
            </a:r>
          </a:p>
          <a:p>
            <a:pPr lvl="1">
              <a:buFont typeface="Courier New" panose="02070309020205020404" pitchFamily="49" charset="0"/>
              <a:buChar char="o"/>
            </a:pPr>
            <a:r>
              <a:rPr lang="en-GB" sz="1800" dirty="0"/>
              <a:t>Information, communication and education</a:t>
            </a:r>
          </a:p>
          <a:p>
            <a:pPr lvl="1">
              <a:buFont typeface="Courier New" panose="02070309020205020404" pitchFamily="49" charset="0"/>
              <a:buChar char="o"/>
            </a:pPr>
            <a:r>
              <a:rPr lang="en-GB" sz="1800" dirty="0"/>
              <a:t>Coordination and integration of care</a:t>
            </a:r>
          </a:p>
          <a:p>
            <a:pPr lvl="1">
              <a:buFont typeface="Courier New" panose="02070309020205020404" pitchFamily="49" charset="0"/>
              <a:buChar char="o"/>
            </a:pPr>
            <a:r>
              <a:rPr lang="en-GB" sz="1800" dirty="0"/>
              <a:t>Physical comfort and emotional support</a:t>
            </a:r>
          </a:p>
          <a:p>
            <a:pPr lvl="1">
              <a:buFont typeface="Courier New" panose="02070309020205020404" pitchFamily="49" charset="0"/>
              <a:buChar char="o"/>
            </a:pPr>
            <a:r>
              <a:rPr lang="en-GB" sz="1800" dirty="0"/>
              <a:t>Transition and continuity</a:t>
            </a:r>
          </a:p>
          <a:p>
            <a:pPr lvl="1">
              <a:buFont typeface="Courier New" panose="02070309020205020404" pitchFamily="49" charset="0"/>
              <a:buChar char="o"/>
            </a:pPr>
            <a:r>
              <a:rPr lang="en-GB" sz="1800" dirty="0"/>
              <a:t>Access to timely care</a:t>
            </a:r>
          </a:p>
          <a:p>
            <a:endParaRPr lang="en-GB" sz="1600" dirty="0"/>
          </a:p>
        </p:txBody>
      </p:sp>
      <p:pic>
        <p:nvPicPr>
          <p:cNvPr id="5" name="Picture 4" descr="A picture containing graphical user interface&#10;&#10;Description automatically generated">
            <a:extLst>
              <a:ext uri="{FF2B5EF4-FFF2-40B4-BE49-F238E27FC236}">
                <a16:creationId xmlns:a16="http://schemas.microsoft.com/office/drawing/2014/main" id="{0D2164B8-85D9-4773-9697-BAC5E2152F43}"/>
              </a:ext>
            </a:extLst>
          </p:cNvPr>
          <p:cNvPicPr>
            <a:picLocks noChangeAspect="1"/>
          </p:cNvPicPr>
          <p:nvPr/>
        </p:nvPicPr>
        <p:blipFill rotWithShape="1">
          <a:blip r:embed="rId3"/>
          <a:srcRect l="2348" r="2796"/>
          <a:stretch/>
        </p:blipFill>
        <p:spPr>
          <a:xfrm>
            <a:off x="5376339" y="4628095"/>
            <a:ext cx="3758574" cy="2228850"/>
          </a:xfrm>
          <a:prstGeom prst="rect">
            <a:avLst/>
          </a:prstGeom>
        </p:spPr>
      </p:pic>
    </p:spTree>
    <p:extLst>
      <p:ext uri="{BB962C8B-B14F-4D97-AF65-F5344CB8AC3E}">
        <p14:creationId xmlns:p14="http://schemas.microsoft.com/office/powerpoint/2010/main" val="2944925369"/>
      </p:ext>
    </p:extLst>
  </p:cSld>
  <p:clrMapOvr>
    <a:masterClrMapping/>
  </p:clrMapOvr>
  <mc:AlternateContent xmlns:mc="http://schemas.openxmlformats.org/markup-compatibility/2006">
    <mc:Choice xmlns:p14="http://schemas.microsoft.com/office/powerpoint/2010/main" Requires="p14">
      <p:transition spd="slow" p14:dur="2000" advTm="21166"/>
    </mc:Choice>
    <mc:Fallback>
      <p:transition spd="slow" advTm="2116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0787" y="318968"/>
            <a:ext cx="7962897" cy="500794"/>
          </a:xfrm>
        </p:spPr>
        <p:txBody>
          <a:bodyPr>
            <a:noAutofit/>
          </a:bodyPr>
          <a:lstStyle/>
          <a:p>
            <a:r>
              <a:rPr lang="en-US" sz="2400" b="1" dirty="0"/>
              <a:t>What next for veterans’ mental health</a:t>
            </a:r>
          </a:p>
        </p:txBody>
      </p:sp>
      <p:sp>
        <p:nvSpPr>
          <p:cNvPr id="4" name="Content Placeholder 3">
            <a:extLst>
              <a:ext uri="{FF2B5EF4-FFF2-40B4-BE49-F238E27FC236}">
                <a16:creationId xmlns:a16="http://schemas.microsoft.com/office/drawing/2014/main" id="{0663BB72-FECF-4CEA-8C38-6D39EDD42A6D}"/>
              </a:ext>
            </a:extLst>
          </p:cNvPr>
          <p:cNvSpPr>
            <a:spLocks noGrp="1"/>
          </p:cNvSpPr>
          <p:nvPr>
            <p:ph sz="quarter" idx="10"/>
          </p:nvPr>
        </p:nvSpPr>
        <p:spPr>
          <a:xfrm>
            <a:off x="150786" y="902463"/>
            <a:ext cx="8983685" cy="2244128"/>
          </a:xfrm>
        </p:spPr>
        <p:txBody>
          <a:bodyPr/>
          <a:lstStyle/>
          <a:p>
            <a:r>
              <a:rPr lang="en-GB" sz="1800" dirty="0"/>
              <a:t>Associated engagement launching this spring to inform new clinical model of care </a:t>
            </a:r>
            <a:br>
              <a:rPr lang="en-GB" sz="1800" dirty="0"/>
            </a:br>
            <a:endParaRPr lang="en-GB" sz="1800" dirty="0"/>
          </a:p>
          <a:p>
            <a:r>
              <a:rPr lang="en-GB" sz="1800" dirty="0"/>
              <a:t>For the </a:t>
            </a:r>
            <a:r>
              <a:rPr lang="en-GB" sz="1800" b="1" dirty="0">
                <a:solidFill>
                  <a:schemeClr val="bg2"/>
                </a:solidFill>
              </a:rPr>
              <a:t>first time</a:t>
            </a:r>
            <a:r>
              <a:rPr lang="en-GB" sz="1800" dirty="0"/>
              <a:t>, the engagement will also explore the physical health needs of veterans to shape improvements in holistic care provision</a:t>
            </a:r>
            <a:br>
              <a:rPr lang="en-GB" sz="1800" dirty="0"/>
            </a:br>
            <a:endParaRPr lang="en-GB" sz="1800" dirty="0"/>
          </a:p>
          <a:p>
            <a:r>
              <a:rPr lang="en-GB" sz="1800" dirty="0"/>
              <a:t>Other areas that will be explored, include the health needs of: </a:t>
            </a:r>
          </a:p>
          <a:p>
            <a:pPr lvl="1">
              <a:buFont typeface="Courier New" panose="02070309020205020404" pitchFamily="49" charset="0"/>
              <a:buChar char="o"/>
            </a:pPr>
            <a:r>
              <a:rPr lang="en-GB" sz="1800" dirty="0"/>
              <a:t>families and carers of unwell veterans</a:t>
            </a:r>
          </a:p>
          <a:p>
            <a:pPr lvl="1">
              <a:buFont typeface="Courier New" panose="02070309020205020404" pitchFamily="49" charset="0"/>
              <a:buChar char="o"/>
            </a:pPr>
            <a:r>
              <a:rPr lang="en-GB" sz="1800" dirty="0"/>
              <a:t>veterans struggling with drug, alcohol and gambling addictions</a:t>
            </a:r>
            <a:br>
              <a:rPr lang="en-GB" sz="1800" dirty="0"/>
            </a:br>
            <a:endParaRPr lang="en-GB" sz="1800" dirty="0"/>
          </a:p>
        </p:txBody>
      </p:sp>
      <p:pic>
        <p:nvPicPr>
          <p:cNvPr id="6" name="Picture 5">
            <a:extLst>
              <a:ext uri="{FF2B5EF4-FFF2-40B4-BE49-F238E27FC236}">
                <a16:creationId xmlns:a16="http://schemas.microsoft.com/office/drawing/2014/main" id="{FD48845C-D7A2-4F69-9B7A-04E077B8CAF8}"/>
              </a:ext>
            </a:extLst>
          </p:cNvPr>
          <p:cNvPicPr>
            <a:picLocks noChangeAspect="1"/>
          </p:cNvPicPr>
          <p:nvPr/>
        </p:nvPicPr>
        <p:blipFill>
          <a:blip r:embed="rId3"/>
          <a:stretch>
            <a:fillRect/>
          </a:stretch>
        </p:blipFill>
        <p:spPr>
          <a:xfrm>
            <a:off x="3496727" y="3688840"/>
            <a:ext cx="5638800" cy="3171825"/>
          </a:xfrm>
          <a:prstGeom prst="rect">
            <a:avLst/>
          </a:prstGeom>
        </p:spPr>
      </p:pic>
    </p:spTree>
    <p:extLst>
      <p:ext uri="{BB962C8B-B14F-4D97-AF65-F5344CB8AC3E}">
        <p14:creationId xmlns:p14="http://schemas.microsoft.com/office/powerpoint/2010/main" val="3567926470"/>
      </p:ext>
    </p:extLst>
  </p:cSld>
  <p:clrMapOvr>
    <a:masterClrMapping/>
  </p:clrMapOvr>
  <mc:AlternateContent xmlns:mc="http://schemas.openxmlformats.org/markup-compatibility/2006">
    <mc:Choice xmlns:p14="http://schemas.microsoft.com/office/powerpoint/2010/main" Requires="p14">
      <p:transition spd="slow" p14:dur="2000" advTm="21166"/>
    </mc:Choice>
    <mc:Fallback>
      <p:transition spd="slow" advTm="21166"/>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3518" y="322147"/>
            <a:ext cx="7962897" cy="500794"/>
          </a:xfrm>
        </p:spPr>
        <p:txBody>
          <a:bodyPr>
            <a:noAutofit/>
          </a:bodyPr>
          <a:lstStyle/>
          <a:p>
            <a:r>
              <a:rPr lang="en-US" sz="2400" b="1" dirty="0"/>
              <a:t>Support for Ukraine</a:t>
            </a:r>
          </a:p>
        </p:txBody>
      </p:sp>
      <p:sp>
        <p:nvSpPr>
          <p:cNvPr id="4" name="Content Placeholder 3">
            <a:extLst>
              <a:ext uri="{FF2B5EF4-FFF2-40B4-BE49-F238E27FC236}">
                <a16:creationId xmlns:a16="http://schemas.microsoft.com/office/drawing/2014/main" id="{0663BB72-FECF-4CEA-8C38-6D39EDD42A6D}"/>
              </a:ext>
            </a:extLst>
          </p:cNvPr>
          <p:cNvSpPr>
            <a:spLocks noGrp="1"/>
          </p:cNvSpPr>
          <p:nvPr>
            <p:ph sz="quarter" idx="10"/>
          </p:nvPr>
        </p:nvSpPr>
        <p:spPr>
          <a:xfrm>
            <a:off x="153517" y="1333767"/>
            <a:ext cx="5355107" cy="2244128"/>
          </a:xfrm>
        </p:spPr>
        <p:txBody>
          <a:bodyPr/>
          <a:lstStyle/>
          <a:p>
            <a:r>
              <a:rPr lang="en-US" sz="1800" dirty="0"/>
              <a:t>A national effort is underway to provide support to Ukraine and to ensure the NHS stands ready to provide further support as needed</a:t>
            </a:r>
          </a:p>
          <a:p>
            <a:endParaRPr lang="en-US" sz="1800" dirty="0"/>
          </a:p>
          <a:p>
            <a:r>
              <a:rPr lang="en-US" sz="1800" dirty="0"/>
              <a:t>As part of this, o</a:t>
            </a:r>
            <a:r>
              <a:rPr lang="en-GB" sz="1800" dirty="0"/>
              <a:t>utreach and support is being mobilised for veterans impacted by events in Ukraine, as well as for those from the Ukraine and Armed Forces personnel</a:t>
            </a:r>
            <a:br>
              <a:rPr lang="en-GB" sz="1800" dirty="0"/>
            </a:br>
            <a:endParaRPr lang="en-GB" sz="1800" dirty="0"/>
          </a:p>
          <a:p>
            <a:r>
              <a:rPr lang="en-GB" sz="1800" dirty="0"/>
              <a:t>Wider NHS help and support is being co-ordinated via national emergency planning, preparedness, resilience and response routes</a:t>
            </a:r>
          </a:p>
          <a:p>
            <a:pPr marL="0" lvl="0" indent="0">
              <a:buNone/>
            </a:pPr>
            <a:endParaRPr lang="en-US" sz="1800" dirty="0"/>
          </a:p>
        </p:txBody>
      </p:sp>
      <p:pic>
        <p:nvPicPr>
          <p:cNvPr id="11268" name="Picture 4" descr="Ukraine flag vector image on VectorStock | Ukraine flag, Flag vector,  Vector free">
            <a:extLst>
              <a:ext uri="{FF2B5EF4-FFF2-40B4-BE49-F238E27FC236}">
                <a16:creationId xmlns:a16="http://schemas.microsoft.com/office/drawing/2014/main" id="{60D2A32F-BD22-4F85-B2BC-4F31E29D49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672" r="7118" b="12185"/>
          <a:stretch/>
        </p:blipFill>
        <p:spPr bwMode="auto">
          <a:xfrm>
            <a:off x="5853580" y="1086115"/>
            <a:ext cx="3263349" cy="39615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8518116"/>
      </p:ext>
    </p:extLst>
  </p:cSld>
  <p:clrMapOvr>
    <a:masterClrMapping/>
  </p:clrMapOvr>
  <mc:AlternateContent xmlns:mc="http://schemas.openxmlformats.org/markup-compatibility/2006" xmlns:p14="http://schemas.microsoft.com/office/powerpoint/2010/main">
    <mc:Choice Requires="p14">
      <p:transition spd="slow" p14:dur="2000" advTm="21166"/>
    </mc:Choice>
    <mc:Fallback xmlns="">
      <p:transition spd="slow" advTm="2116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2EF51-A59B-49D8-B145-C6D2C372DEBA}"/>
              </a:ext>
            </a:extLst>
          </p:cNvPr>
          <p:cNvSpPr>
            <a:spLocks noGrp="1"/>
          </p:cNvSpPr>
          <p:nvPr>
            <p:ph type="title"/>
          </p:nvPr>
        </p:nvSpPr>
        <p:spPr>
          <a:xfrm>
            <a:off x="636574" y="2530431"/>
            <a:ext cx="8507426" cy="689541"/>
          </a:xfrm>
        </p:spPr>
        <p:txBody>
          <a:bodyPr>
            <a:noAutofit/>
          </a:bodyPr>
          <a:lstStyle/>
          <a:p>
            <a:pPr algn="ctr"/>
            <a:r>
              <a:rPr lang="en-GB" sz="4000" dirty="0"/>
              <a:t>Thank you and questions</a:t>
            </a:r>
            <a:br>
              <a:rPr lang="en-GB" sz="4000" dirty="0"/>
            </a:br>
            <a:endParaRPr lang="en-GB" sz="4000" dirty="0"/>
          </a:p>
        </p:txBody>
      </p:sp>
    </p:spTree>
    <p:extLst>
      <p:ext uri="{BB962C8B-B14F-4D97-AF65-F5344CB8AC3E}">
        <p14:creationId xmlns:p14="http://schemas.microsoft.com/office/powerpoint/2010/main" val="1565624220"/>
      </p:ext>
    </p:extLst>
  </p:cSld>
  <p:clrMapOvr>
    <a:masterClrMapping/>
  </p:clrMapOvr>
  <mc:AlternateContent xmlns:mc="http://schemas.openxmlformats.org/markup-compatibility/2006" xmlns:p14="http://schemas.microsoft.com/office/powerpoint/2010/main">
    <mc:Choice Requires="p14">
      <p:transition spd="slow" p14:dur="2000" advTm="10014"/>
    </mc:Choice>
    <mc:Fallback xmlns="">
      <p:transition spd="slow" advTm="10014"/>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5">
            <a:extLst>
              <a:ext uri="{FF2B5EF4-FFF2-40B4-BE49-F238E27FC236}">
                <a16:creationId xmlns:a16="http://schemas.microsoft.com/office/drawing/2014/main" id="{A0DED912-DF3F-495A-9C8B-03B2FBFDFFDB}"/>
              </a:ext>
            </a:extLst>
          </p:cNvPr>
          <p:cNvSpPr txBox="1"/>
          <p:nvPr/>
        </p:nvSpPr>
        <p:spPr>
          <a:xfrm>
            <a:off x="233760" y="877388"/>
            <a:ext cx="8450629" cy="4103816"/>
          </a:xfrm>
          <a:prstGeom prst="rect">
            <a:avLst/>
          </a:prstGeom>
        </p:spPr>
        <p:txBody>
          <a:bodyPr vert="horz" wrap="square" lIns="0" tIns="9525" rIns="0" bIns="0" rtlCol="0">
            <a:spAutoFit/>
          </a:bodyPr>
          <a:lstStyle/>
          <a:p>
            <a:pPr marL="295275" marR="405289" indent="-285750">
              <a:lnSpc>
                <a:spcPct val="133500"/>
              </a:lnSpc>
              <a:spcBef>
                <a:spcPts val="75"/>
              </a:spcBef>
              <a:buFont typeface="Arial" panose="020B0604020202020204" pitchFamily="34" charset="0"/>
              <a:buChar char="•"/>
            </a:pPr>
            <a:r>
              <a:rPr spc="4" dirty="0">
                <a:latin typeface="Arial"/>
                <a:cs typeface="Arial"/>
              </a:rPr>
              <a:t>Commissioning </a:t>
            </a:r>
            <a:r>
              <a:rPr dirty="0">
                <a:latin typeface="Arial"/>
                <a:cs typeface="Arial"/>
              </a:rPr>
              <a:t>healthcare for </a:t>
            </a:r>
            <a:r>
              <a:rPr b="1" spc="4" dirty="0">
                <a:latin typeface="Arial"/>
                <a:cs typeface="Arial"/>
              </a:rPr>
              <a:t>serving </a:t>
            </a:r>
            <a:r>
              <a:rPr b="1" spc="11" dirty="0">
                <a:latin typeface="Arial"/>
                <a:cs typeface="Arial"/>
              </a:rPr>
              <a:t>members </a:t>
            </a:r>
            <a:r>
              <a:rPr b="1" dirty="0">
                <a:latin typeface="Arial"/>
                <a:cs typeface="Arial"/>
              </a:rPr>
              <a:t>of the </a:t>
            </a:r>
            <a:r>
              <a:rPr b="1" spc="-15" dirty="0">
                <a:latin typeface="Arial"/>
                <a:cs typeface="Arial"/>
              </a:rPr>
              <a:t>Armed </a:t>
            </a:r>
            <a:r>
              <a:rPr b="1" spc="-4" dirty="0">
                <a:latin typeface="Arial"/>
                <a:cs typeface="Arial"/>
              </a:rPr>
              <a:t>Forces </a:t>
            </a:r>
            <a:r>
              <a:rPr dirty="0">
                <a:latin typeface="Arial"/>
                <a:cs typeface="Arial"/>
              </a:rPr>
              <a:t>and their </a:t>
            </a:r>
            <a:r>
              <a:rPr spc="11" dirty="0">
                <a:latin typeface="Arial"/>
                <a:cs typeface="Arial"/>
              </a:rPr>
              <a:t>families</a:t>
            </a:r>
            <a:r>
              <a:rPr spc="-184" dirty="0">
                <a:latin typeface="Arial"/>
                <a:cs typeface="Arial"/>
              </a:rPr>
              <a:t> </a:t>
            </a:r>
            <a:r>
              <a:rPr dirty="0">
                <a:latin typeface="Arial"/>
                <a:cs typeface="Arial"/>
              </a:rPr>
              <a:t>registered</a:t>
            </a:r>
            <a:r>
              <a:rPr lang="en-GB" dirty="0">
                <a:latin typeface="Arial"/>
                <a:cs typeface="Arial"/>
              </a:rPr>
              <a:t> </a:t>
            </a:r>
            <a:r>
              <a:rPr dirty="0">
                <a:latin typeface="Arial"/>
                <a:cs typeface="Arial"/>
              </a:rPr>
              <a:t>with</a:t>
            </a:r>
            <a:r>
              <a:rPr spc="-34" dirty="0">
                <a:latin typeface="Arial"/>
                <a:cs typeface="Arial"/>
              </a:rPr>
              <a:t> </a:t>
            </a:r>
            <a:r>
              <a:rPr lang="en-GB" dirty="0">
                <a:latin typeface="Arial"/>
                <a:cs typeface="Arial"/>
              </a:rPr>
              <a:t>D</a:t>
            </a:r>
            <a:r>
              <a:rPr dirty="0" err="1">
                <a:latin typeface="Arial"/>
                <a:cs typeface="Arial"/>
              </a:rPr>
              <a:t>efence</a:t>
            </a:r>
            <a:r>
              <a:rPr spc="-38" dirty="0">
                <a:latin typeface="Arial"/>
                <a:cs typeface="Arial"/>
              </a:rPr>
              <a:t> </a:t>
            </a:r>
            <a:r>
              <a:rPr lang="en-GB" spc="11" dirty="0">
                <a:latin typeface="Arial"/>
                <a:cs typeface="Arial"/>
              </a:rPr>
              <a:t>M</a:t>
            </a:r>
            <a:r>
              <a:rPr spc="11" dirty="0" err="1">
                <a:latin typeface="Arial"/>
                <a:cs typeface="Arial"/>
              </a:rPr>
              <a:t>edical</a:t>
            </a:r>
            <a:r>
              <a:rPr spc="-143" dirty="0">
                <a:latin typeface="Arial"/>
                <a:cs typeface="Arial"/>
              </a:rPr>
              <a:t> </a:t>
            </a:r>
            <a:r>
              <a:rPr lang="en-GB" spc="8" dirty="0">
                <a:latin typeface="Arial"/>
                <a:cs typeface="Arial"/>
              </a:rPr>
              <a:t>S</a:t>
            </a:r>
            <a:r>
              <a:rPr spc="8" dirty="0" err="1">
                <a:latin typeface="Arial"/>
                <a:cs typeface="Arial"/>
              </a:rPr>
              <a:t>ervices</a:t>
            </a:r>
            <a:r>
              <a:rPr spc="8" dirty="0">
                <a:latin typeface="Arial"/>
                <a:cs typeface="Arial"/>
              </a:rPr>
              <a:t>,</a:t>
            </a:r>
            <a:r>
              <a:rPr spc="-105" dirty="0">
                <a:latin typeface="Arial"/>
                <a:cs typeface="Arial"/>
              </a:rPr>
              <a:t> </a:t>
            </a:r>
            <a:r>
              <a:rPr dirty="0">
                <a:latin typeface="Arial"/>
                <a:cs typeface="Arial"/>
              </a:rPr>
              <a:t>veterans’</a:t>
            </a:r>
            <a:r>
              <a:rPr spc="-139" dirty="0">
                <a:latin typeface="Arial"/>
                <a:cs typeface="Arial"/>
              </a:rPr>
              <a:t> </a:t>
            </a:r>
            <a:r>
              <a:rPr spc="8" dirty="0">
                <a:latin typeface="Arial"/>
                <a:cs typeface="Arial"/>
              </a:rPr>
              <a:t>mental</a:t>
            </a:r>
            <a:r>
              <a:rPr spc="-83" dirty="0">
                <a:latin typeface="Arial"/>
                <a:cs typeface="Arial"/>
              </a:rPr>
              <a:t> </a:t>
            </a:r>
            <a:r>
              <a:rPr dirty="0">
                <a:latin typeface="Arial"/>
                <a:cs typeface="Arial"/>
              </a:rPr>
              <a:t>health</a:t>
            </a:r>
            <a:r>
              <a:rPr lang="en-GB" dirty="0">
                <a:latin typeface="Arial"/>
                <a:cs typeface="Arial"/>
              </a:rPr>
              <a:t> services</a:t>
            </a:r>
            <a:r>
              <a:rPr dirty="0">
                <a:latin typeface="Arial"/>
                <a:cs typeface="Arial"/>
              </a:rPr>
              <a:t> and prosthetic </a:t>
            </a:r>
            <a:r>
              <a:rPr spc="4" dirty="0">
                <a:latin typeface="Arial"/>
                <a:cs typeface="Arial"/>
              </a:rPr>
              <a:t>services will remain</a:t>
            </a:r>
            <a:r>
              <a:rPr spc="-304" dirty="0">
                <a:latin typeface="Arial"/>
                <a:cs typeface="Arial"/>
              </a:rPr>
              <a:t> </a:t>
            </a:r>
            <a:r>
              <a:rPr dirty="0">
                <a:latin typeface="Arial"/>
                <a:cs typeface="Arial"/>
              </a:rPr>
              <a:t>with NHS England</a:t>
            </a:r>
            <a:endParaRPr lang="en-GB" dirty="0">
              <a:latin typeface="Arial"/>
              <a:cs typeface="Arial"/>
            </a:endParaRPr>
          </a:p>
          <a:p>
            <a:pPr marL="295275" marR="405289" indent="-285750">
              <a:lnSpc>
                <a:spcPct val="133500"/>
              </a:lnSpc>
              <a:spcBef>
                <a:spcPts val="75"/>
              </a:spcBef>
              <a:buFont typeface="Arial" panose="020B0604020202020204" pitchFamily="34" charset="0"/>
              <a:buChar char="•"/>
            </a:pPr>
            <a:r>
              <a:rPr lang="en-GB" spc="4" dirty="0">
                <a:latin typeface="Arial"/>
                <a:cs typeface="Arial"/>
              </a:rPr>
              <a:t>Commissioning </a:t>
            </a:r>
            <a:r>
              <a:rPr lang="en-GB" dirty="0">
                <a:latin typeface="Arial"/>
                <a:cs typeface="Arial"/>
              </a:rPr>
              <a:t>healthcare for</a:t>
            </a:r>
            <a:r>
              <a:rPr lang="en-GB" spc="-304" dirty="0">
                <a:latin typeface="Arial"/>
                <a:cs typeface="Arial"/>
              </a:rPr>
              <a:t>  </a:t>
            </a:r>
            <a:r>
              <a:rPr lang="en-GB" b="1" spc="-15" dirty="0">
                <a:latin typeface="Arial"/>
                <a:cs typeface="Arial"/>
              </a:rPr>
              <a:t>veterans </a:t>
            </a:r>
            <a:r>
              <a:rPr lang="en-GB" b="1" dirty="0">
                <a:latin typeface="Arial"/>
                <a:cs typeface="Arial"/>
              </a:rPr>
              <a:t>of the </a:t>
            </a:r>
            <a:r>
              <a:rPr lang="en-GB" b="1" spc="-26" dirty="0">
                <a:latin typeface="Arial"/>
                <a:cs typeface="Arial"/>
              </a:rPr>
              <a:t>Armed </a:t>
            </a:r>
            <a:r>
              <a:rPr lang="en-GB" b="1" spc="-4" dirty="0">
                <a:latin typeface="Arial"/>
                <a:cs typeface="Arial"/>
              </a:rPr>
              <a:t>Forces </a:t>
            </a:r>
            <a:r>
              <a:rPr lang="en-GB" b="1" dirty="0">
                <a:latin typeface="Arial"/>
                <a:cs typeface="Arial"/>
              </a:rPr>
              <a:t>and their  f</a:t>
            </a:r>
            <a:r>
              <a:rPr lang="en-GB" b="1" spc="11" dirty="0">
                <a:latin typeface="Arial"/>
                <a:cs typeface="Arial"/>
              </a:rPr>
              <a:t>amilies</a:t>
            </a:r>
            <a:r>
              <a:rPr lang="en-GB" spc="-116" dirty="0">
                <a:latin typeface="Arial"/>
                <a:cs typeface="Arial"/>
              </a:rPr>
              <a:t> </a:t>
            </a:r>
            <a:r>
              <a:rPr lang="en-GB" dirty="0">
                <a:latin typeface="Arial"/>
                <a:cs typeface="Arial"/>
              </a:rPr>
              <a:t>registered </a:t>
            </a:r>
            <a:r>
              <a:rPr lang="en-GB" spc="11" dirty="0">
                <a:latin typeface="Arial"/>
                <a:cs typeface="Arial"/>
              </a:rPr>
              <a:t>with</a:t>
            </a:r>
            <a:r>
              <a:rPr lang="en-GB" spc="-105" dirty="0">
                <a:latin typeface="Arial"/>
                <a:cs typeface="Arial"/>
              </a:rPr>
              <a:t> </a:t>
            </a:r>
            <a:r>
              <a:rPr lang="en-GB" spc="-4" dirty="0">
                <a:latin typeface="Arial"/>
                <a:cs typeface="Arial"/>
              </a:rPr>
              <a:t>NHS</a:t>
            </a:r>
            <a:r>
              <a:rPr lang="en-GB" spc="23" dirty="0">
                <a:latin typeface="Arial"/>
                <a:cs typeface="Arial"/>
              </a:rPr>
              <a:t> </a:t>
            </a:r>
            <a:r>
              <a:rPr lang="en-GB" spc="-15" dirty="0">
                <a:latin typeface="Arial"/>
                <a:cs typeface="Arial"/>
              </a:rPr>
              <a:t>GP</a:t>
            </a:r>
            <a:r>
              <a:rPr lang="en-GB" spc="23" dirty="0">
                <a:latin typeface="Arial"/>
                <a:cs typeface="Arial"/>
              </a:rPr>
              <a:t> </a:t>
            </a:r>
            <a:r>
              <a:rPr lang="en-GB" dirty="0">
                <a:latin typeface="Arial"/>
                <a:cs typeface="Arial"/>
              </a:rPr>
              <a:t>practices</a:t>
            </a:r>
            <a:r>
              <a:rPr lang="en-GB" spc="-83" dirty="0">
                <a:latin typeface="Arial"/>
                <a:cs typeface="Arial"/>
              </a:rPr>
              <a:t> </a:t>
            </a:r>
            <a:r>
              <a:rPr lang="en-GB" spc="19" dirty="0">
                <a:latin typeface="Arial"/>
                <a:cs typeface="Arial"/>
              </a:rPr>
              <a:t>will</a:t>
            </a:r>
            <a:r>
              <a:rPr lang="en-GB" spc="-86" dirty="0">
                <a:latin typeface="Arial"/>
                <a:cs typeface="Arial"/>
              </a:rPr>
              <a:t> </a:t>
            </a:r>
            <a:r>
              <a:rPr lang="en-GB" spc="4" dirty="0">
                <a:latin typeface="Arial"/>
                <a:cs typeface="Arial"/>
              </a:rPr>
              <a:t>remain</a:t>
            </a:r>
            <a:r>
              <a:rPr lang="en-GB" spc="-105" dirty="0">
                <a:latin typeface="Arial"/>
                <a:cs typeface="Arial"/>
              </a:rPr>
              <a:t> </a:t>
            </a:r>
            <a:r>
              <a:rPr lang="en-GB" spc="11" dirty="0">
                <a:latin typeface="Arial"/>
                <a:cs typeface="Arial"/>
              </a:rPr>
              <a:t>with</a:t>
            </a:r>
            <a:r>
              <a:rPr lang="en-GB" spc="-105" dirty="0">
                <a:latin typeface="Arial"/>
                <a:cs typeface="Arial"/>
              </a:rPr>
              <a:t> </a:t>
            </a:r>
            <a:r>
              <a:rPr lang="en-GB" spc="-11" dirty="0">
                <a:latin typeface="Arial"/>
                <a:cs typeface="Arial"/>
              </a:rPr>
              <a:t>integrated care systems (ICS)</a:t>
            </a:r>
          </a:p>
          <a:p>
            <a:pPr marL="9525" marR="405289">
              <a:lnSpc>
                <a:spcPct val="133500"/>
              </a:lnSpc>
              <a:spcBef>
                <a:spcPts val="75"/>
              </a:spcBef>
            </a:pPr>
            <a:endParaRPr lang="en-GB" spc="11" dirty="0">
              <a:latin typeface="Arial"/>
              <a:cs typeface="Arial"/>
            </a:endParaRPr>
          </a:p>
          <a:p>
            <a:pPr marL="9525" marR="405289">
              <a:lnSpc>
                <a:spcPct val="133500"/>
              </a:lnSpc>
              <a:spcBef>
                <a:spcPts val="75"/>
              </a:spcBef>
            </a:pPr>
            <a:r>
              <a:rPr lang="en-GB" spc="11" dirty="0">
                <a:latin typeface="Arial"/>
                <a:cs typeface="Arial"/>
              </a:rPr>
              <a:t> Discussions with </a:t>
            </a:r>
            <a:r>
              <a:rPr lang="en-GB" dirty="0">
                <a:latin typeface="Arial"/>
                <a:cs typeface="Arial"/>
              </a:rPr>
              <a:t>the 42 ICSs are underway to </a:t>
            </a:r>
            <a:r>
              <a:rPr lang="en-GB" spc="-15" dirty="0">
                <a:latin typeface="Arial"/>
                <a:cs typeface="Arial"/>
              </a:rPr>
              <a:t>explore how we as co-commissioners </a:t>
            </a:r>
            <a:r>
              <a:rPr lang="en-GB" dirty="0">
                <a:latin typeface="Arial"/>
                <a:cs typeface="Arial"/>
              </a:rPr>
              <a:t>of</a:t>
            </a:r>
            <a:r>
              <a:rPr lang="en-GB" spc="-30" dirty="0">
                <a:latin typeface="Arial"/>
                <a:cs typeface="Arial"/>
              </a:rPr>
              <a:t> </a:t>
            </a:r>
            <a:r>
              <a:rPr lang="en-GB" dirty="0">
                <a:latin typeface="Arial"/>
                <a:cs typeface="Arial"/>
              </a:rPr>
              <a:t>healthcare</a:t>
            </a:r>
            <a:r>
              <a:rPr lang="en-GB" spc="-30" dirty="0">
                <a:latin typeface="Arial"/>
                <a:cs typeface="Arial"/>
              </a:rPr>
              <a:t> </a:t>
            </a:r>
            <a:r>
              <a:rPr lang="en-GB" dirty="0">
                <a:latin typeface="Arial"/>
                <a:cs typeface="Arial"/>
              </a:rPr>
              <a:t>for the</a:t>
            </a:r>
            <a:r>
              <a:rPr lang="en-GB" spc="-94" dirty="0">
                <a:latin typeface="Arial"/>
                <a:cs typeface="Arial"/>
              </a:rPr>
              <a:t> </a:t>
            </a:r>
            <a:r>
              <a:rPr lang="en-GB" spc="8" dirty="0">
                <a:latin typeface="Arial"/>
                <a:cs typeface="Arial"/>
              </a:rPr>
              <a:t>Armed</a:t>
            </a:r>
            <a:r>
              <a:rPr lang="en-GB" spc="-94" dirty="0">
                <a:latin typeface="Arial"/>
                <a:cs typeface="Arial"/>
              </a:rPr>
              <a:t> </a:t>
            </a:r>
            <a:r>
              <a:rPr lang="en-GB" spc="-4" dirty="0">
                <a:latin typeface="Arial"/>
                <a:cs typeface="Arial"/>
              </a:rPr>
              <a:t>Forces</a:t>
            </a:r>
            <a:r>
              <a:rPr lang="en-GB" spc="56" dirty="0">
                <a:latin typeface="Arial"/>
                <a:cs typeface="Arial"/>
              </a:rPr>
              <a:t> </a:t>
            </a:r>
            <a:r>
              <a:rPr lang="en-GB" spc="8" dirty="0">
                <a:latin typeface="Arial"/>
                <a:cs typeface="Arial"/>
              </a:rPr>
              <a:t>community will </a:t>
            </a:r>
            <a:r>
              <a:rPr lang="en-GB" dirty="0">
                <a:latin typeface="Arial"/>
                <a:cs typeface="Arial"/>
              </a:rPr>
              <a:t>work</a:t>
            </a:r>
            <a:r>
              <a:rPr lang="en-GB" spc="-30" dirty="0">
                <a:latin typeface="Arial"/>
                <a:cs typeface="Arial"/>
              </a:rPr>
              <a:t> </a:t>
            </a:r>
            <a:r>
              <a:rPr lang="en-GB" spc="8" dirty="0">
                <a:latin typeface="Arial"/>
                <a:cs typeface="Arial"/>
              </a:rPr>
              <a:t>more</a:t>
            </a:r>
            <a:r>
              <a:rPr lang="en-GB" spc="-113" dirty="0">
                <a:latin typeface="Arial"/>
                <a:cs typeface="Arial"/>
              </a:rPr>
              <a:t> </a:t>
            </a:r>
            <a:r>
              <a:rPr lang="en-GB" spc="-4" dirty="0">
                <a:latin typeface="Arial"/>
                <a:cs typeface="Arial"/>
              </a:rPr>
              <a:t>effectively</a:t>
            </a:r>
            <a:r>
              <a:rPr lang="en-GB" spc="-30" dirty="0">
                <a:latin typeface="Arial"/>
                <a:cs typeface="Arial"/>
              </a:rPr>
              <a:t> </a:t>
            </a:r>
            <a:r>
              <a:rPr lang="en-GB" dirty="0">
                <a:latin typeface="Arial"/>
                <a:cs typeface="Arial"/>
              </a:rPr>
              <a:t>for</a:t>
            </a:r>
            <a:r>
              <a:rPr lang="en-GB" spc="-19" dirty="0">
                <a:latin typeface="Arial"/>
                <a:cs typeface="Arial"/>
              </a:rPr>
              <a:t> </a:t>
            </a:r>
            <a:r>
              <a:rPr lang="en-GB" dirty="0">
                <a:latin typeface="Arial"/>
                <a:cs typeface="Arial"/>
              </a:rPr>
              <a:t>this</a:t>
            </a:r>
            <a:r>
              <a:rPr lang="en-GB" spc="-30" dirty="0">
                <a:latin typeface="Arial"/>
                <a:cs typeface="Arial"/>
              </a:rPr>
              <a:t> p</a:t>
            </a:r>
            <a:r>
              <a:rPr lang="en-GB" dirty="0">
                <a:latin typeface="Arial"/>
                <a:cs typeface="Arial"/>
              </a:rPr>
              <a:t>opulation</a:t>
            </a:r>
          </a:p>
          <a:p>
            <a:pPr marL="295275" marR="405289" indent="-285750">
              <a:lnSpc>
                <a:spcPct val="133500"/>
              </a:lnSpc>
              <a:spcBef>
                <a:spcPts val="75"/>
              </a:spcBef>
              <a:buFont typeface="Arial" panose="020B0604020202020204" pitchFamily="34" charset="0"/>
              <a:buChar char="•"/>
            </a:pPr>
            <a:r>
              <a:rPr lang="en-GB" dirty="0">
                <a:latin typeface="Arial"/>
                <a:cs typeface="Arial"/>
              </a:rPr>
              <a:t>Demonstrate ‘Due Regard’</a:t>
            </a:r>
            <a:endParaRPr dirty="0">
              <a:latin typeface="Arial"/>
              <a:cs typeface="Arial"/>
            </a:endParaRPr>
          </a:p>
        </p:txBody>
      </p:sp>
      <p:sp>
        <p:nvSpPr>
          <p:cNvPr id="3" name="Title 2"/>
          <p:cNvSpPr>
            <a:spLocks noGrp="1"/>
          </p:cNvSpPr>
          <p:nvPr>
            <p:ph type="title"/>
          </p:nvPr>
        </p:nvSpPr>
        <p:spPr>
          <a:xfrm>
            <a:off x="167934" y="320107"/>
            <a:ext cx="7962897" cy="500794"/>
          </a:xfrm>
        </p:spPr>
        <p:txBody>
          <a:bodyPr>
            <a:noAutofit/>
          </a:bodyPr>
          <a:lstStyle/>
          <a:p>
            <a:r>
              <a:rPr lang="en-US" sz="2400" b="1" dirty="0">
                <a:solidFill>
                  <a:schemeClr val="bg2"/>
                </a:solidFill>
              </a:rPr>
              <a:t>The Health and Care Bill</a:t>
            </a:r>
          </a:p>
        </p:txBody>
      </p:sp>
      <p:sp>
        <p:nvSpPr>
          <p:cNvPr id="11" name="object 6">
            <a:extLst>
              <a:ext uri="{FF2B5EF4-FFF2-40B4-BE49-F238E27FC236}">
                <a16:creationId xmlns:a16="http://schemas.microsoft.com/office/drawing/2014/main" id="{1DCF3518-97B7-4428-B643-EE07893970E7}"/>
              </a:ext>
            </a:extLst>
          </p:cNvPr>
          <p:cNvSpPr txBox="1"/>
          <p:nvPr/>
        </p:nvSpPr>
        <p:spPr>
          <a:xfrm>
            <a:off x="231351" y="2384633"/>
            <a:ext cx="4645449" cy="364042"/>
          </a:xfrm>
          <a:prstGeom prst="rect">
            <a:avLst/>
          </a:prstGeom>
        </p:spPr>
        <p:txBody>
          <a:bodyPr vert="horz" wrap="square" lIns="0" tIns="86201" rIns="0" bIns="0" rtlCol="0">
            <a:spAutoFit/>
          </a:bodyPr>
          <a:lstStyle/>
          <a:p>
            <a:pPr marL="295275" indent="-285750">
              <a:spcBef>
                <a:spcPts val="679"/>
              </a:spcBef>
              <a:buFont typeface="Arial" panose="020B0604020202020204" pitchFamily="34" charset="0"/>
              <a:buChar char="•"/>
            </a:pPr>
            <a:endParaRPr dirty="0">
              <a:latin typeface="Arial"/>
              <a:cs typeface="Arial"/>
            </a:endParaRPr>
          </a:p>
        </p:txBody>
      </p:sp>
      <p:sp>
        <p:nvSpPr>
          <p:cNvPr id="12" name="object 7">
            <a:extLst>
              <a:ext uri="{FF2B5EF4-FFF2-40B4-BE49-F238E27FC236}">
                <a16:creationId xmlns:a16="http://schemas.microsoft.com/office/drawing/2014/main" id="{042FB315-F027-4C65-9BEC-1F8C62181B0E}"/>
              </a:ext>
            </a:extLst>
          </p:cNvPr>
          <p:cNvSpPr txBox="1"/>
          <p:nvPr/>
        </p:nvSpPr>
        <p:spPr>
          <a:xfrm>
            <a:off x="229681" y="5565978"/>
            <a:ext cx="8804252" cy="281520"/>
          </a:xfrm>
          <a:prstGeom prst="rect">
            <a:avLst/>
          </a:prstGeom>
        </p:spPr>
        <p:txBody>
          <a:bodyPr vert="horz" wrap="square" lIns="0" tIns="31909" rIns="0" bIns="0" rtlCol="0">
            <a:spAutoFit/>
          </a:bodyPr>
          <a:lstStyle/>
          <a:p>
            <a:pPr marL="9525" marR="3810">
              <a:lnSpc>
                <a:spcPct val="90200"/>
              </a:lnSpc>
              <a:spcBef>
                <a:spcPts val="251"/>
              </a:spcBef>
            </a:pPr>
            <a:endParaRPr lang="en-GB" dirty="0">
              <a:latin typeface="Arial"/>
              <a:cs typeface="Arial"/>
            </a:endParaRPr>
          </a:p>
        </p:txBody>
      </p:sp>
      <p:sp>
        <p:nvSpPr>
          <p:cNvPr id="13" name="object 10">
            <a:extLst>
              <a:ext uri="{FF2B5EF4-FFF2-40B4-BE49-F238E27FC236}">
                <a16:creationId xmlns:a16="http://schemas.microsoft.com/office/drawing/2014/main" id="{2BA0FEBC-9F8F-4889-982C-A9A18AFEB6DC}"/>
              </a:ext>
            </a:extLst>
          </p:cNvPr>
          <p:cNvSpPr/>
          <p:nvPr/>
        </p:nvSpPr>
        <p:spPr>
          <a:xfrm>
            <a:off x="2860911" y="4570749"/>
            <a:ext cx="5919019" cy="2225486"/>
          </a:xfrm>
          <a:custGeom>
            <a:avLst/>
            <a:gdLst/>
            <a:ahLst/>
            <a:cxnLst/>
            <a:rect l="l" t="t" r="r" b="b"/>
            <a:pathLst>
              <a:path w="5029200" h="2607945">
                <a:moveTo>
                  <a:pt x="4693920" y="595884"/>
                </a:moveTo>
                <a:lnTo>
                  <a:pt x="335280" y="595884"/>
                </a:lnTo>
                <a:lnTo>
                  <a:pt x="285735" y="599519"/>
                </a:lnTo>
                <a:lnTo>
                  <a:pt x="238448" y="610079"/>
                </a:lnTo>
                <a:lnTo>
                  <a:pt x="193936" y="627046"/>
                </a:lnTo>
                <a:lnTo>
                  <a:pt x="152718" y="649900"/>
                </a:lnTo>
                <a:lnTo>
                  <a:pt x="115313" y="678123"/>
                </a:lnTo>
                <a:lnTo>
                  <a:pt x="82239" y="711197"/>
                </a:lnTo>
                <a:lnTo>
                  <a:pt x="54016" y="748602"/>
                </a:lnTo>
                <a:lnTo>
                  <a:pt x="31162" y="789820"/>
                </a:lnTo>
                <a:lnTo>
                  <a:pt x="14195" y="834332"/>
                </a:lnTo>
                <a:lnTo>
                  <a:pt x="3635" y="881619"/>
                </a:lnTo>
                <a:lnTo>
                  <a:pt x="0" y="931164"/>
                </a:lnTo>
                <a:lnTo>
                  <a:pt x="0" y="2272284"/>
                </a:lnTo>
                <a:lnTo>
                  <a:pt x="3635" y="2321828"/>
                </a:lnTo>
                <a:lnTo>
                  <a:pt x="14195" y="2369115"/>
                </a:lnTo>
                <a:lnTo>
                  <a:pt x="31162" y="2413627"/>
                </a:lnTo>
                <a:lnTo>
                  <a:pt x="54016" y="2454845"/>
                </a:lnTo>
                <a:lnTo>
                  <a:pt x="82239" y="2492250"/>
                </a:lnTo>
                <a:lnTo>
                  <a:pt x="115313" y="2525324"/>
                </a:lnTo>
                <a:lnTo>
                  <a:pt x="152718" y="2553547"/>
                </a:lnTo>
                <a:lnTo>
                  <a:pt x="193936" y="2576401"/>
                </a:lnTo>
                <a:lnTo>
                  <a:pt x="238448" y="2593368"/>
                </a:lnTo>
                <a:lnTo>
                  <a:pt x="285735" y="2603928"/>
                </a:lnTo>
                <a:lnTo>
                  <a:pt x="335280" y="2607564"/>
                </a:lnTo>
                <a:lnTo>
                  <a:pt x="4693920" y="2607564"/>
                </a:lnTo>
                <a:lnTo>
                  <a:pt x="4743464" y="2603928"/>
                </a:lnTo>
                <a:lnTo>
                  <a:pt x="4790751" y="2593368"/>
                </a:lnTo>
                <a:lnTo>
                  <a:pt x="4835263" y="2576401"/>
                </a:lnTo>
                <a:lnTo>
                  <a:pt x="4876481" y="2553547"/>
                </a:lnTo>
                <a:lnTo>
                  <a:pt x="4913886" y="2525324"/>
                </a:lnTo>
                <a:lnTo>
                  <a:pt x="4946960" y="2492250"/>
                </a:lnTo>
                <a:lnTo>
                  <a:pt x="4975183" y="2454845"/>
                </a:lnTo>
                <a:lnTo>
                  <a:pt x="4998037" y="2413627"/>
                </a:lnTo>
                <a:lnTo>
                  <a:pt x="5015004" y="2369115"/>
                </a:lnTo>
                <a:lnTo>
                  <a:pt x="5025564" y="2321828"/>
                </a:lnTo>
                <a:lnTo>
                  <a:pt x="5029199" y="2272284"/>
                </a:lnTo>
                <a:lnTo>
                  <a:pt x="5029199" y="931164"/>
                </a:lnTo>
                <a:lnTo>
                  <a:pt x="5025564" y="881619"/>
                </a:lnTo>
                <a:lnTo>
                  <a:pt x="5015004" y="834332"/>
                </a:lnTo>
                <a:lnTo>
                  <a:pt x="4998037" y="789820"/>
                </a:lnTo>
                <a:lnTo>
                  <a:pt x="4975183" y="748602"/>
                </a:lnTo>
                <a:lnTo>
                  <a:pt x="4946960" y="711197"/>
                </a:lnTo>
                <a:lnTo>
                  <a:pt x="4913886" y="678123"/>
                </a:lnTo>
                <a:lnTo>
                  <a:pt x="4876481" y="649900"/>
                </a:lnTo>
                <a:lnTo>
                  <a:pt x="4835263" y="627046"/>
                </a:lnTo>
                <a:lnTo>
                  <a:pt x="4790751" y="610079"/>
                </a:lnTo>
                <a:lnTo>
                  <a:pt x="4743464" y="599519"/>
                </a:lnTo>
                <a:lnTo>
                  <a:pt x="4693920" y="595884"/>
                </a:lnTo>
                <a:close/>
              </a:path>
              <a:path w="5029200" h="2607945">
                <a:moveTo>
                  <a:pt x="2559939" y="0"/>
                </a:moveTo>
                <a:lnTo>
                  <a:pt x="2933699" y="595884"/>
                </a:lnTo>
                <a:lnTo>
                  <a:pt x="4190999" y="595884"/>
                </a:lnTo>
                <a:lnTo>
                  <a:pt x="2559939" y="0"/>
                </a:lnTo>
                <a:close/>
              </a:path>
            </a:pathLst>
          </a:custGeom>
          <a:solidFill>
            <a:srgbClr val="9F0053"/>
          </a:solidFill>
        </p:spPr>
        <p:txBody>
          <a:bodyPr wrap="square" lIns="0" tIns="0" rIns="0" bIns="0" rtlCol="0"/>
          <a:lstStyle/>
          <a:p>
            <a:pPr marL="352425" indent="-342900">
              <a:spcBef>
                <a:spcPts val="315"/>
              </a:spcBef>
              <a:buFont typeface="+mj-lt"/>
              <a:buAutoNum type="arabicPeriod"/>
              <a:tabLst>
                <a:tab pos="208121" algn="l"/>
              </a:tabLst>
            </a:pPr>
            <a:endParaRPr lang="en-GB" spc="-11" dirty="0">
              <a:solidFill>
                <a:schemeClr val="bg1"/>
              </a:solidFill>
              <a:cs typeface="Arial"/>
            </a:endParaRPr>
          </a:p>
          <a:p>
            <a:pPr marL="352425" indent="-342900">
              <a:spcBef>
                <a:spcPts val="315"/>
              </a:spcBef>
              <a:buFont typeface="+mj-lt"/>
              <a:buAutoNum type="arabicPeriod"/>
              <a:tabLst>
                <a:tab pos="208121" algn="l"/>
              </a:tabLst>
            </a:pPr>
            <a:endParaRPr lang="en-GB" spc="-11" dirty="0">
              <a:solidFill>
                <a:schemeClr val="bg1"/>
              </a:solidFill>
              <a:cs typeface="Arial"/>
            </a:endParaRPr>
          </a:p>
          <a:p>
            <a:pPr marL="809625" lvl="1" indent="-342900">
              <a:spcBef>
                <a:spcPts val="315"/>
              </a:spcBef>
              <a:buFont typeface="+mj-lt"/>
              <a:buAutoNum type="arabicPeriod"/>
              <a:tabLst>
                <a:tab pos="208121" algn="l"/>
              </a:tabLst>
            </a:pPr>
            <a:r>
              <a:rPr lang="en-GB" spc="-11" dirty="0">
                <a:solidFill>
                  <a:schemeClr val="bg1"/>
                </a:solidFill>
                <a:cs typeface="Arial"/>
              </a:rPr>
              <a:t>Improve </a:t>
            </a:r>
            <a:r>
              <a:rPr lang="en-GB" spc="-15" dirty="0">
                <a:solidFill>
                  <a:schemeClr val="bg1"/>
                </a:solidFill>
                <a:cs typeface="Arial"/>
              </a:rPr>
              <a:t>population health </a:t>
            </a:r>
            <a:r>
              <a:rPr lang="en-GB" spc="-26" dirty="0">
                <a:solidFill>
                  <a:schemeClr val="bg1"/>
                </a:solidFill>
                <a:cs typeface="Arial"/>
              </a:rPr>
              <a:t>and</a:t>
            </a:r>
            <a:r>
              <a:rPr lang="en-GB" spc="86" dirty="0">
                <a:solidFill>
                  <a:schemeClr val="bg1"/>
                </a:solidFill>
                <a:cs typeface="Arial"/>
              </a:rPr>
              <a:t> </a:t>
            </a:r>
            <a:r>
              <a:rPr lang="en-GB" spc="-15" dirty="0">
                <a:solidFill>
                  <a:schemeClr val="bg1"/>
                </a:solidFill>
                <a:cs typeface="Arial"/>
              </a:rPr>
              <a:t>healthcare</a:t>
            </a:r>
            <a:endParaRPr lang="en-GB" dirty="0">
              <a:solidFill>
                <a:schemeClr val="bg1"/>
              </a:solidFill>
              <a:cs typeface="Arial"/>
            </a:endParaRPr>
          </a:p>
          <a:p>
            <a:pPr marL="809625" lvl="1" indent="-342900">
              <a:spcBef>
                <a:spcPts val="315"/>
              </a:spcBef>
              <a:buFont typeface="+mj-lt"/>
              <a:buAutoNum type="arabicPeriod"/>
              <a:tabLst>
                <a:tab pos="208121" algn="l"/>
              </a:tabLst>
            </a:pPr>
            <a:r>
              <a:rPr lang="en-GB" spc="-30" dirty="0">
                <a:solidFill>
                  <a:schemeClr val="bg1"/>
                </a:solidFill>
                <a:cs typeface="Arial"/>
              </a:rPr>
              <a:t>Tackle </a:t>
            </a:r>
            <a:r>
              <a:rPr lang="en-GB" spc="-34" dirty="0">
                <a:solidFill>
                  <a:schemeClr val="bg1"/>
                </a:solidFill>
                <a:cs typeface="Arial"/>
              </a:rPr>
              <a:t>unequal </a:t>
            </a:r>
            <a:r>
              <a:rPr lang="en-GB" spc="-4" dirty="0">
                <a:solidFill>
                  <a:schemeClr val="bg1"/>
                </a:solidFill>
                <a:cs typeface="Arial"/>
              </a:rPr>
              <a:t>access, </a:t>
            </a:r>
            <a:r>
              <a:rPr lang="en-GB" spc="-19" dirty="0">
                <a:solidFill>
                  <a:schemeClr val="bg1"/>
                </a:solidFill>
                <a:cs typeface="Arial"/>
              </a:rPr>
              <a:t>experience </a:t>
            </a:r>
            <a:r>
              <a:rPr lang="en-GB" spc="-26" dirty="0">
                <a:solidFill>
                  <a:schemeClr val="bg1"/>
                </a:solidFill>
                <a:cs typeface="Arial"/>
              </a:rPr>
              <a:t>and  </a:t>
            </a:r>
            <a:r>
              <a:rPr lang="en-GB" spc="-15" dirty="0">
                <a:solidFill>
                  <a:schemeClr val="bg1"/>
                </a:solidFill>
                <a:cs typeface="Arial"/>
              </a:rPr>
              <a:t>outcomes</a:t>
            </a:r>
            <a:endParaRPr lang="en-GB" dirty="0">
              <a:solidFill>
                <a:schemeClr val="bg1"/>
              </a:solidFill>
              <a:cs typeface="Arial"/>
            </a:endParaRPr>
          </a:p>
          <a:p>
            <a:pPr marL="809625" lvl="1" indent="-342900">
              <a:spcBef>
                <a:spcPts val="315"/>
              </a:spcBef>
              <a:buFont typeface="+mj-lt"/>
              <a:buAutoNum type="arabicPeriod"/>
              <a:tabLst>
                <a:tab pos="208121" algn="l"/>
              </a:tabLst>
            </a:pPr>
            <a:r>
              <a:rPr lang="en-GB" spc="-34" dirty="0">
                <a:solidFill>
                  <a:schemeClr val="bg1"/>
                </a:solidFill>
                <a:cs typeface="Arial"/>
              </a:rPr>
              <a:t>Enhance </a:t>
            </a:r>
            <a:r>
              <a:rPr lang="en-GB" spc="-15" dirty="0">
                <a:solidFill>
                  <a:schemeClr val="bg1"/>
                </a:solidFill>
                <a:cs typeface="Arial"/>
              </a:rPr>
              <a:t>productivity </a:t>
            </a:r>
            <a:r>
              <a:rPr lang="en-GB" spc="-26" dirty="0">
                <a:solidFill>
                  <a:schemeClr val="bg1"/>
                </a:solidFill>
                <a:cs typeface="Arial"/>
              </a:rPr>
              <a:t>and </a:t>
            </a:r>
            <a:r>
              <a:rPr lang="en-GB" spc="-34" dirty="0">
                <a:solidFill>
                  <a:schemeClr val="bg1"/>
                </a:solidFill>
                <a:cs typeface="Arial"/>
              </a:rPr>
              <a:t>value </a:t>
            </a:r>
            <a:r>
              <a:rPr lang="en-GB" dirty="0">
                <a:solidFill>
                  <a:schemeClr val="bg1"/>
                </a:solidFill>
                <a:cs typeface="Arial"/>
              </a:rPr>
              <a:t>for</a:t>
            </a:r>
            <a:r>
              <a:rPr lang="en-GB" spc="64" dirty="0">
                <a:solidFill>
                  <a:schemeClr val="bg1"/>
                </a:solidFill>
                <a:cs typeface="Arial"/>
              </a:rPr>
              <a:t> </a:t>
            </a:r>
            <a:r>
              <a:rPr lang="en-GB" spc="-26" dirty="0">
                <a:solidFill>
                  <a:schemeClr val="bg1"/>
                </a:solidFill>
                <a:cs typeface="Arial"/>
              </a:rPr>
              <a:t>money</a:t>
            </a:r>
            <a:endParaRPr lang="en-GB" dirty="0">
              <a:solidFill>
                <a:schemeClr val="bg1"/>
              </a:solidFill>
              <a:cs typeface="Arial"/>
            </a:endParaRPr>
          </a:p>
          <a:p>
            <a:pPr marL="809625" lvl="1" indent="-342900">
              <a:spcBef>
                <a:spcPts val="315"/>
              </a:spcBef>
              <a:buFont typeface="+mj-lt"/>
              <a:buAutoNum type="arabicPeriod"/>
              <a:tabLst>
                <a:tab pos="208121" algn="l"/>
              </a:tabLst>
            </a:pPr>
            <a:r>
              <a:rPr lang="en-GB" spc="-23" dirty="0">
                <a:solidFill>
                  <a:schemeClr val="bg1"/>
                </a:solidFill>
                <a:cs typeface="Arial"/>
              </a:rPr>
              <a:t>Ensure </a:t>
            </a:r>
            <a:r>
              <a:rPr lang="en-GB" spc="-15" dirty="0">
                <a:solidFill>
                  <a:schemeClr val="bg1"/>
                </a:solidFill>
                <a:cs typeface="Arial"/>
              </a:rPr>
              <a:t>the </a:t>
            </a:r>
            <a:r>
              <a:rPr lang="en-GB" spc="-60" dirty="0">
                <a:solidFill>
                  <a:schemeClr val="bg1"/>
                </a:solidFill>
                <a:cs typeface="Arial"/>
              </a:rPr>
              <a:t>NHS </a:t>
            </a:r>
            <a:r>
              <a:rPr lang="en-GB" spc="-8" dirty="0">
                <a:solidFill>
                  <a:schemeClr val="bg1"/>
                </a:solidFill>
                <a:cs typeface="Arial"/>
              </a:rPr>
              <a:t>supports </a:t>
            </a:r>
            <a:r>
              <a:rPr lang="en-GB" spc="-4" dirty="0">
                <a:solidFill>
                  <a:schemeClr val="bg1"/>
                </a:solidFill>
                <a:cs typeface="Arial"/>
              </a:rPr>
              <a:t>broader </a:t>
            </a:r>
            <a:r>
              <a:rPr lang="en-GB" spc="-8" dirty="0">
                <a:solidFill>
                  <a:schemeClr val="bg1"/>
                </a:solidFill>
                <a:cs typeface="Arial"/>
              </a:rPr>
              <a:t>social </a:t>
            </a:r>
            <a:r>
              <a:rPr lang="en-GB" spc="-26" dirty="0">
                <a:solidFill>
                  <a:schemeClr val="bg1"/>
                </a:solidFill>
                <a:cs typeface="Arial"/>
              </a:rPr>
              <a:t>and  </a:t>
            </a:r>
            <a:r>
              <a:rPr lang="en-GB" spc="-23" dirty="0">
                <a:solidFill>
                  <a:schemeClr val="bg1"/>
                </a:solidFill>
                <a:cs typeface="Arial"/>
              </a:rPr>
              <a:t>economic</a:t>
            </a:r>
            <a:r>
              <a:rPr lang="en-GB" spc="139" dirty="0">
                <a:solidFill>
                  <a:schemeClr val="bg1"/>
                </a:solidFill>
                <a:cs typeface="Arial"/>
              </a:rPr>
              <a:t> </a:t>
            </a:r>
            <a:r>
              <a:rPr lang="en-GB" spc="-23" dirty="0">
                <a:solidFill>
                  <a:schemeClr val="bg1"/>
                </a:solidFill>
                <a:cs typeface="Arial"/>
              </a:rPr>
              <a:t>development</a:t>
            </a:r>
            <a:endParaRPr lang="en-GB" dirty="0">
              <a:solidFill>
                <a:schemeClr val="bg1"/>
              </a:solidFill>
              <a:cs typeface="Arial"/>
            </a:endParaRPr>
          </a:p>
        </p:txBody>
      </p:sp>
    </p:spTree>
    <p:extLst>
      <p:ext uri="{BB962C8B-B14F-4D97-AF65-F5344CB8AC3E}">
        <p14:creationId xmlns:p14="http://schemas.microsoft.com/office/powerpoint/2010/main" val="1344328537"/>
      </p:ext>
    </p:extLst>
  </p:cSld>
  <p:clrMapOvr>
    <a:masterClrMapping/>
  </p:clrMapOvr>
  <mc:AlternateContent xmlns:mc="http://schemas.openxmlformats.org/markup-compatibility/2006" xmlns:p14="http://schemas.microsoft.com/office/powerpoint/2010/main">
    <mc:Choice Requires="p14">
      <p:transition spd="slow" p14:dur="2000" advTm="21166"/>
    </mc:Choice>
    <mc:Fallback xmlns="">
      <p:transition spd="slow" advTm="21166"/>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6354" y="315365"/>
            <a:ext cx="7962897" cy="500794"/>
          </a:xfrm>
        </p:spPr>
        <p:txBody>
          <a:bodyPr>
            <a:noAutofit/>
          </a:bodyPr>
          <a:lstStyle/>
          <a:p>
            <a:r>
              <a:rPr lang="en-GB" sz="2400" b="1" spc="-34" dirty="0"/>
              <a:t>Armed </a:t>
            </a:r>
            <a:r>
              <a:rPr lang="en-GB" sz="2400" b="1" spc="-15" dirty="0"/>
              <a:t>Forces </a:t>
            </a:r>
            <a:r>
              <a:rPr lang="en-GB" sz="2400" b="1" spc="-30" dirty="0"/>
              <a:t>policy </a:t>
            </a:r>
            <a:r>
              <a:rPr lang="en-GB" sz="2400" b="1" spc="-38" dirty="0"/>
              <a:t>and</a:t>
            </a:r>
            <a:r>
              <a:rPr lang="en-GB" sz="2400" b="1" spc="8" dirty="0"/>
              <a:t> </a:t>
            </a:r>
            <a:r>
              <a:rPr lang="en-GB" sz="2400" b="1" spc="-11" dirty="0"/>
              <a:t>strategy</a:t>
            </a:r>
            <a:endParaRPr lang="en-US" sz="2400" b="1" dirty="0"/>
          </a:p>
        </p:txBody>
      </p:sp>
      <p:sp>
        <p:nvSpPr>
          <p:cNvPr id="11" name="object 5">
            <a:extLst>
              <a:ext uri="{FF2B5EF4-FFF2-40B4-BE49-F238E27FC236}">
                <a16:creationId xmlns:a16="http://schemas.microsoft.com/office/drawing/2014/main" id="{7F1D58F4-08D0-4308-BD3E-CC1E9C88B06B}"/>
              </a:ext>
            </a:extLst>
          </p:cNvPr>
          <p:cNvSpPr/>
          <p:nvPr/>
        </p:nvSpPr>
        <p:spPr>
          <a:xfrm>
            <a:off x="4160524" y="1502402"/>
            <a:ext cx="4420895" cy="5089243"/>
          </a:xfrm>
          <a:prstGeom prst="rect">
            <a:avLst/>
          </a:prstGeom>
          <a:blipFill>
            <a:blip r:embed="rId3" cstate="print"/>
            <a:stretch>
              <a:fillRect/>
            </a:stretch>
          </a:blipFill>
        </p:spPr>
        <p:txBody>
          <a:bodyPr wrap="square" lIns="0" tIns="0" rIns="0" bIns="0" rtlCol="0"/>
          <a:lstStyle/>
          <a:p>
            <a:endParaRPr sz="1350" dirty="0"/>
          </a:p>
        </p:txBody>
      </p:sp>
      <p:pic>
        <p:nvPicPr>
          <p:cNvPr id="5" name="Picture 4">
            <a:extLst>
              <a:ext uri="{FF2B5EF4-FFF2-40B4-BE49-F238E27FC236}">
                <a16:creationId xmlns:a16="http://schemas.microsoft.com/office/drawing/2014/main" id="{77D687D3-433A-4F38-ACAD-801B8220B9A6}"/>
              </a:ext>
            </a:extLst>
          </p:cNvPr>
          <p:cNvPicPr>
            <a:picLocks noChangeAspect="1"/>
          </p:cNvPicPr>
          <p:nvPr/>
        </p:nvPicPr>
        <p:blipFill rotWithShape="1">
          <a:blip r:embed="rId4"/>
          <a:srcRect l="35408" t="22660" r="33266" b="6048"/>
          <a:stretch/>
        </p:blipFill>
        <p:spPr>
          <a:xfrm rot="20996245">
            <a:off x="180812" y="1556472"/>
            <a:ext cx="3609206" cy="4406396"/>
          </a:xfrm>
          <a:prstGeom prst="rect">
            <a:avLst/>
          </a:prstGeom>
        </p:spPr>
      </p:pic>
    </p:spTree>
    <p:extLst>
      <p:ext uri="{BB962C8B-B14F-4D97-AF65-F5344CB8AC3E}">
        <p14:creationId xmlns:p14="http://schemas.microsoft.com/office/powerpoint/2010/main" val="1044706661"/>
      </p:ext>
    </p:extLst>
  </p:cSld>
  <p:clrMapOvr>
    <a:masterClrMapping/>
  </p:clrMapOvr>
  <mc:AlternateContent xmlns:mc="http://schemas.openxmlformats.org/markup-compatibility/2006">
    <mc:Choice xmlns:p14="http://schemas.microsoft.com/office/powerpoint/2010/main" Requires="p14">
      <p:transition spd="slow" p14:dur="2000" advTm="21166"/>
    </mc:Choice>
    <mc:Fallback>
      <p:transition spd="slow" advTm="21166"/>
    </mc:Fallback>
  </mc:AlternateContent>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66354" y="315365"/>
            <a:ext cx="7962897" cy="500794"/>
          </a:xfrm>
        </p:spPr>
        <p:txBody>
          <a:bodyPr>
            <a:noAutofit/>
          </a:bodyPr>
          <a:lstStyle/>
          <a:p>
            <a:r>
              <a:rPr lang="en-GB" sz="2400" b="1" dirty="0"/>
              <a:t>Supporting veterans’ health and wellbeing needs</a:t>
            </a:r>
            <a:endParaRPr lang="en-US" sz="2400" b="1" dirty="0"/>
          </a:p>
        </p:txBody>
      </p:sp>
      <p:sp>
        <p:nvSpPr>
          <p:cNvPr id="7" name="Rectangle: Rounded Corners 6">
            <a:extLst>
              <a:ext uri="{FF2B5EF4-FFF2-40B4-BE49-F238E27FC236}">
                <a16:creationId xmlns:a16="http://schemas.microsoft.com/office/drawing/2014/main" id="{FF280FE0-3E65-4F90-9578-155ED333E523}"/>
              </a:ext>
            </a:extLst>
          </p:cNvPr>
          <p:cNvSpPr/>
          <p:nvPr/>
        </p:nvSpPr>
        <p:spPr>
          <a:xfrm>
            <a:off x="4805373" y="4861169"/>
            <a:ext cx="3989230" cy="1852245"/>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300" b="1" dirty="0">
                <a:solidFill>
                  <a:schemeClr val="bg1"/>
                </a:solidFill>
                <a:latin typeface="Arial" panose="020B0604020202020204" pitchFamily="34" charset="0"/>
                <a:cs typeface="Arial" panose="020B0604020202020204" pitchFamily="34" charset="0"/>
              </a:rPr>
              <a:t>Commitment 5</a:t>
            </a:r>
          </a:p>
          <a:p>
            <a:pPr algn="ctr"/>
            <a:r>
              <a:rPr lang="en-GB" sz="1300" dirty="0">
                <a:solidFill>
                  <a:schemeClr val="bg1"/>
                </a:solidFill>
                <a:latin typeface="Arial" panose="020B0604020202020204" pitchFamily="34" charset="0"/>
                <a:cs typeface="Arial" panose="020B0604020202020204" pitchFamily="34" charset="0"/>
              </a:rPr>
              <a:t>Improving veterans’ and their families’ mental health</a:t>
            </a:r>
          </a:p>
          <a:p>
            <a:pPr algn="ctr"/>
            <a:endParaRPr lang="en-GB" sz="1300" dirty="0">
              <a:solidFill>
                <a:schemeClr val="bg1"/>
              </a:solidFill>
              <a:latin typeface="Arial" panose="020B0604020202020204" pitchFamily="34" charset="0"/>
              <a:cs typeface="Arial" panose="020B0604020202020204" pitchFamily="34" charset="0"/>
            </a:endParaRPr>
          </a:p>
          <a:p>
            <a:pPr algn="ctr"/>
            <a:endParaRPr lang="en-GB" sz="1300" dirty="0">
              <a:solidFill>
                <a:schemeClr val="bg1"/>
              </a:solidFill>
              <a:latin typeface="Arial" panose="020B0604020202020204" pitchFamily="34" charset="0"/>
              <a:cs typeface="Arial" panose="020B0604020202020204" pitchFamily="34" charset="0"/>
            </a:endParaRPr>
          </a:p>
          <a:p>
            <a:pPr algn="ctr"/>
            <a:endParaRPr lang="en-GB" sz="1300" dirty="0">
              <a:solidFill>
                <a:schemeClr val="bg1"/>
              </a:solidFill>
              <a:latin typeface="Arial" panose="020B0604020202020204" pitchFamily="34" charset="0"/>
              <a:cs typeface="Arial" panose="020B0604020202020204" pitchFamily="34" charset="0"/>
            </a:endParaRPr>
          </a:p>
          <a:p>
            <a:pPr algn="ctr"/>
            <a:endParaRPr lang="en-GB" sz="1300" dirty="0">
              <a:solidFill>
                <a:schemeClr val="bg1"/>
              </a:solidFill>
              <a:latin typeface="Arial" panose="020B0604020202020204" pitchFamily="34" charset="0"/>
              <a:cs typeface="Arial" panose="020B0604020202020204" pitchFamily="34" charset="0"/>
            </a:endParaRPr>
          </a:p>
          <a:p>
            <a:pPr algn="ctr"/>
            <a:endParaRPr lang="en-GB" sz="1300" dirty="0">
              <a:solidFill>
                <a:schemeClr val="bg1"/>
              </a:solidFill>
              <a:latin typeface="Arial" panose="020B0604020202020204" pitchFamily="34" charset="0"/>
              <a:cs typeface="Arial" panose="020B0604020202020204" pitchFamily="34" charset="0"/>
            </a:endParaRPr>
          </a:p>
          <a:p>
            <a:pPr algn="ctr"/>
            <a:endParaRPr lang="en-GB" sz="1300" dirty="0">
              <a:solidFill>
                <a:schemeClr val="bg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6EFE0F5C-6FFA-411D-8C60-C49485D7081C}"/>
              </a:ext>
            </a:extLst>
          </p:cNvPr>
          <p:cNvPicPr>
            <a:picLocks/>
          </p:cNvPicPr>
          <p:nvPr/>
        </p:nvPicPr>
        <p:blipFill rotWithShape="1">
          <a:blip r:embed="rId3"/>
          <a:srcRect l="35408" t="22660" r="33266" b="6048"/>
          <a:stretch/>
        </p:blipFill>
        <p:spPr>
          <a:xfrm>
            <a:off x="5308780" y="1301263"/>
            <a:ext cx="3036316" cy="3388018"/>
          </a:xfrm>
          <a:prstGeom prst="rect">
            <a:avLst/>
          </a:prstGeom>
        </p:spPr>
      </p:pic>
      <p:pic>
        <p:nvPicPr>
          <p:cNvPr id="9" name="Picture 8">
            <a:extLst>
              <a:ext uri="{FF2B5EF4-FFF2-40B4-BE49-F238E27FC236}">
                <a16:creationId xmlns:a16="http://schemas.microsoft.com/office/drawing/2014/main" id="{760EB0D5-3E83-44FD-AD75-6B39D02332E8}"/>
              </a:ext>
            </a:extLst>
          </p:cNvPr>
          <p:cNvPicPr>
            <a:picLocks/>
          </p:cNvPicPr>
          <p:nvPr/>
        </p:nvPicPr>
        <p:blipFill rotWithShape="1">
          <a:blip r:embed="rId4"/>
          <a:srcRect l="35773" t="24059" r="33061"/>
          <a:stretch/>
        </p:blipFill>
        <p:spPr>
          <a:xfrm>
            <a:off x="989045" y="1262099"/>
            <a:ext cx="2678834" cy="3427181"/>
          </a:xfrm>
          <a:prstGeom prst="rect">
            <a:avLst/>
          </a:prstGeom>
        </p:spPr>
      </p:pic>
      <p:sp>
        <p:nvSpPr>
          <p:cNvPr id="10" name="Rectangle: Rounded Corners 9">
            <a:extLst>
              <a:ext uri="{FF2B5EF4-FFF2-40B4-BE49-F238E27FC236}">
                <a16:creationId xmlns:a16="http://schemas.microsoft.com/office/drawing/2014/main" id="{740889CA-491E-463F-9C8D-EA1E8999542E}"/>
              </a:ext>
            </a:extLst>
          </p:cNvPr>
          <p:cNvSpPr/>
          <p:nvPr/>
        </p:nvSpPr>
        <p:spPr>
          <a:xfrm>
            <a:off x="107167" y="4864219"/>
            <a:ext cx="4513878" cy="1855446"/>
          </a:xfrm>
          <a:prstGeom prst="round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300" b="1" dirty="0">
                <a:latin typeface="Arial" panose="020B0604020202020204" pitchFamily="34" charset="0"/>
                <a:cs typeface="Arial" panose="020B0604020202020204" pitchFamily="34" charset="0"/>
              </a:rPr>
              <a:t>Commitments</a:t>
            </a:r>
          </a:p>
          <a:p>
            <a:pPr algn="ctr"/>
            <a:r>
              <a:rPr lang="en-GB" sz="1300" dirty="0">
                <a:latin typeface="Arial" panose="020B0604020202020204" pitchFamily="34" charset="0"/>
                <a:cs typeface="Arial" panose="020B0604020202020204" pitchFamily="34" charset="0"/>
              </a:rPr>
              <a:t>We will expand our support for all veterans and their families as they transition out of the Armed Forces, regardless of when people leave the services. </a:t>
            </a:r>
          </a:p>
          <a:p>
            <a:pPr algn="ctr"/>
            <a:endParaRPr lang="en-GB" sz="1300" dirty="0">
              <a:latin typeface="Arial" panose="020B0604020202020204" pitchFamily="34" charset="0"/>
              <a:cs typeface="Arial" panose="020B0604020202020204" pitchFamily="34" charset="0"/>
            </a:endParaRPr>
          </a:p>
          <a:p>
            <a:pPr algn="ctr"/>
            <a:r>
              <a:rPr lang="en-GB" sz="1300" dirty="0">
                <a:latin typeface="Arial" panose="020B0604020202020204" pitchFamily="34" charset="0"/>
                <a:cs typeface="Arial" panose="020B0604020202020204" pitchFamily="34" charset="0"/>
              </a:rPr>
              <a:t>To ensure all GPs in England are equipped to best serve veterans and their families, over the next five years we will roll out a veterans accreditation scheme in conjunction with the Royal College of GPs.</a:t>
            </a:r>
            <a:endParaRPr lang="en-GB" sz="1300" dirty="0">
              <a:solidFill>
                <a:schemeClr val="bg1"/>
              </a:solidFill>
            </a:endParaRPr>
          </a:p>
        </p:txBody>
      </p:sp>
    </p:spTree>
    <p:extLst>
      <p:ext uri="{BB962C8B-B14F-4D97-AF65-F5344CB8AC3E}">
        <p14:creationId xmlns:p14="http://schemas.microsoft.com/office/powerpoint/2010/main" val="2308935719"/>
      </p:ext>
    </p:extLst>
  </p:cSld>
  <p:clrMapOvr>
    <a:masterClrMapping/>
  </p:clrMapOvr>
  <mc:AlternateContent xmlns:mc="http://schemas.openxmlformats.org/markup-compatibility/2006">
    <mc:Choice xmlns:p14="http://schemas.microsoft.com/office/powerpoint/2010/main" Requires="p14">
      <p:transition spd="slow" p14:dur="2000" advTm="21166"/>
    </mc:Choice>
    <mc:Fallback>
      <p:transition spd="slow" advTm="21166"/>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7934" y="320107"/>
            <a:ext cx="7962897" cy="500794"/>
          </a:xfrm>
        </p:spPr>
        <p:txBody>
          <a:bodyPr>
            <a:noAutofit/>
          </a:bodyPr>
          <a:lstStyle/>
          <a:p>
            <a:r>
              <a:rPr lang="en-US" sz="2400" b="1" dirty="0">
                <a:solidFill>
                  <a:srgbClr val="0070C0"/>
                </a:solidFill>
              </a:rPr>
              <a:t>A complete </a:t>
            </a:r>
            <a:r>
              <a:rPr lang="en-US" sz="2400" b="1" dirty="0">
                <a:solidFill>
                  <a:schemeClr val="bg2"/>
                </a:solidFill>
              </a:rPr>
              <a:t>veterans mental health care pathway</a:t>
            </a:r>
          </a:p>
        </p:txBody>
      </p:sp>
      <p:pic>
        <p:nvPicPr>
          <p:cNvPr id="11266" name="Picture 2" descr="Black opened umbrella symbol with rain drops falling on it Icons ">
            <a:extLst>
              <a:ext uri="{FF2B5EF4-FFF2-40B4-BE49-F238E27FC236}">
                <a16:creationId xmlns:a16="http://schemas.microsoft.com/office/drawing/2014/main" id="{0A063923-EBDE-4481-9866-813010EA075D}"/>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470" y="1567264"/>
            <a:ext cx="8257015" cy="5461333"/>
          </a:xfrm>
          <a:prstGeom prst="rect">
            <a:avLst/>
          </a:prstGeom>
          <a:solidFill>
            <a:schemeClr val="bg1"/>
          </a:solidFill>
        </p:spPr>
      </p:pic>
      <p:sp>
        <p:nvSpPr>
          <p:cNvPr id="10" name="Rectangle: Top Corners Snipped 9">
            <a:extLst>
              <a:ext uri="{FF2B5EF4-FFF2-40B4-BE49-F238E27FC236}">
                <a16:creationId xmlns:a16="http://schemas.microsoft.com/office/drawing/2014/main" id="{BD5D746A-230E-42F0-B3A9-C21AFB24A657}"/>
              </a:ext>
            </a:extLst>
          </p:cNvPr>
          <p:cNvSpPr/>
          <p:nvPr/>
        </p:nvSpPr>
        <p:spPr>
          <a:xfrm>
            <a:off x="539751" y="1100305"/>
            <a:ext cx="8070486" cy="645088"/>
          </a:xfrm>
          <a:prstGeom prst="snip2Same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2150" b="1" dirty="0">
                <a:solidFill>
                  <a:schemeClr val="bg2"/>
                </a:solidFill>
              </a:rPr>
              <a:t>                                    </a:t>
            </a:r>
            <a:r>
              <a:rPr lang="en-GB" sz="2000" b="1" dirty="0">
                <a:solidFill>
                  <a:schemeClr val="bg2"/>
                </a:solidFill>
              </a:rPr>
              <a:t>The Veterans Mental Health and Wellbeing Service</a:t>
            </a:r>
          </a:p>
        </p:txBody>
      </p:sp>
      <p:pic>
        <p:nvPicPr>
          <p:cNvPr id="19" name="Picture 18" descr="A picture containing text, clipart&#10;&#10;Description automatically generated">
            <a:extLst>
              <a:ext uri="{FF2B5EF4-FFF2-40B4-BE49-F238E27FC236}">
                <a16:creationId xmlns:a16="http://schemas.microsoft.com/office/drawing/2014/main" id="{FA26E3D6-59B2-4C94-A91D-E016706F56A1}"/>
              </a:ext>
            </a:extLst>
          </p:cNvPr>
          <p:cNvPicPr>
            <a:picLocks noChangeAspect="1"/>
          </p:cNvPicPr>
          <p:nvPr/>
        </p:nvPicPr>
        <p:blipFill rotWithShape="1">
          <a:blip r:embed="rId4"/>
          <a:srcRect l="1704" t="7213" r="2341" b="16075"/>
          <a:stretch/>
        </p:blipFill>
        <p:spPr>
          <a:xfrm>
            <a:off x="626791" y="1232129"/>
            <a:ext cx="2176948" cy="425292"/>
          </a:xfrm>
          <a:prstGeom prst="rect">
            <a:avLst/>
          </a:prstGeom>
        </p:spPr>
      </p:pic>
      <p:sp>
        <p:nvSpPr>
          <p:cNvPr id="20" name="Rectangle: Rounded Corners 19">
            <a:extLst>
              <a:ext uri="{FF2B5EF4-FFF2-40B4-BE49-F238E27FC236}">
                <a16:creationId xmlns:a16="http://schemas.microsoft.com/office/drawing/2014/main" id="{187CD8C5-D134-4C2B-88E2-44EE1934FA9B}"/>
              </a:ext>
            </a:extLst>
          </p:cNvPr>
          <p:cNvSpPr/>
          <p:nvPr/>
        </p:nvSpPr>
        <p:spPr>
          <a:xfrm>
            <a:off x="719138" y="4574571"/>
            <a:ext cx="2400676" cy="1211257"/>
          </a:xfrm>
          <a:prstGeom prst="round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2"/>
                </a:solidFill>
              </a:rPr>
              <a:t>Veterans’ Mental Health</a:t>
            </a:r>
          </a:p>
          <a:p>
            <a:pPr algn="ctr"/>
            <a:r>
              <a:rPr lang="en-GB" sz="1400" b="1" dirty="0">
                <a:solidFill>
                  <a:schemeClr val="bg2"/>
                </a:solidFill>
              </a:rPr>
              <a:t>Transition, Intervention and Liaison Service (TILS)</a:t>
            </a:r>
            <a:br>
              <a:rPr lang="en-GB" sz="1400" b="1" dirty="0">
                <a:solidFill>
                  <a:schemeClr val="bg2"/>
                </a:solidFill>
              </a:rPr>
            </a:br>
            <a:r>
              <a:rPr lang="en-GB" sz="1400" dirty="0">
                <a:solidFill>
                  <a:schemeClr val="bg2"/>
                </a:solidFill>
              </a:rPr>
              <a:t>18,534 referrals from April 2017 to Jan 2022</a:t>
            </a:r>
          </a:p>
        </p:txBody>
      </p:sp>
      <p:sp>
        <p:nvSpPr>
          <p:cNvPr id="22" name="Rectangle: Rounded Corners 21">
            <a:extLst>
              <a:ext uri="{FF2B5EF4-FFF2-40B4-BE49-F238E27FC236}">
                <a16:creationId xmlns:a16="http://schemas.microsoft.com/office/drawing/2014/main" id="{6181A5F0-DDD3-4B88-8603-F4E8DD30877B}"/>
              </a:ext>
            </a:extLst>
          </p:cNvPr>
          <p:cNvSpPr/>
          <p:nvPr/>
        </p:nvSpPr>
        <p:spPr>
          <a:xfrm>
            <a:off x="6139559" y="4591894"/>
            <a:ext cx="2356741" cy="1193934"/>
          </a:xfrm>
          <a:prstGeom prst="roundRect">
            <a:avLst/>
          </a:prstGeom>
          <a:no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2"/>
                </a:solidFill>
              </a:rPr>
              <a:t>Veterans’ Mental Health High Intensity Service (HIS)</a:t>
            </a:r>
            <a:br>
              <a:rPr lang="en-GB" sz="1400" b="1" dirty="0">
                <a:solidFill>
                  <a:schemeClr val="bg2"/>
                </a:solidFill>
              </a:rPr>
            </a:br>
            <a:r>
              <a:rPr lang="en-GB" sz="1400" dirty="0">
                <a:solidFill>
                  <a:schemeClr val="bg2"/>
                </a:solidFill>
              </a:rPr>
              <a:t>912 referrals from Sep 2020 to Jan 2022</a:t>
            </a:r>
            <a:br>
              <a:rPr lang="en-GB" sz="1400" dirty="0">
                <a:solidFill>
                  <a:schemeClr val="bg2"/>
                </a:solidFill>
              </a:rPr>
            </a:br>
            <a:endParaRPr lang="en-GB" sz="1400" dirty="0">
              <a:solidFill>
                <a:schemeClr val="bg2"/>
              </a:solidFill>
            </a:endParaRPr>
          </a:p>
        </p:txBody>
      </p:sp>
      <p:sp>
        <p:nvSpPr>
          <p:cNvPr id="21" name="Rectangle: Rounded Corners 20">
            <a:extLst>
              <a:ext uri="{FF2B5EF4-FFF2-40B4-BE49-F238E27FC236}">
                <a16:creationId xmlns:a16="http://schemas.microsoft.com/office/drawing/2014/main" id="{198CAF29-2FB0-4FDA-ABA0-5E75682C768A}"/>
              </a:ext>
            </a:extLst>
          </p:cNvPr>
          <p:cNvSpPr/>
          <p:nvPr/>
        </p:nvSpPr>
        <p:spPr>
          <a:xfrm>
            <a:off x="3483672" y="4576618"/>
            <a:ext cx="2275778" cy="1214583"/>
          </a:xfrm>
          <a:prstGeom prst="roundRect">
            <a:avLst>
              <a:gd name="adj" fmla="val 16667"/>
            </a:avLst>
          </a:prstGeom>
          <a:solidFill>
            <a:schemeClr val="bg1"/>
          </a:solidFill>
          <a:ln w="3810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bg2"/>
                </a:solidFill>
              </a:rPr>
              <a:t>Veterans’ Mental Health</a:t>
            </a:r>
            <a:br>
              <a:rPr lang="en-GB" sz="1400" b="1" dirty="0">
                <a:solidFill>
                  <a:schemeClr val="bg2"/>
                </a:solidFill>
              </a:rPr>
            </a:br>
            <a:r>
              <a:rPr lang="en-GB" sz="1400" b="1" dirty="0">
                <a:solidFill>
                  <a:schemeClr val="bg2"/>
                </a:solidFill>
              </a:rPr>
              <a:t>Complex Treatment Service (CTS)</a:t>
            </a:r>
            <a:br>
              <a:rPr lang="en-GB" sz="1400" b="1" dirty="0">
                <a:solidFill>
                  <a:schemeClr val="bg2"/>
                </a:solidFill>
              </a:rPr>
            </a:br>
            <a:r>
              <a:rPr lang="en-GB" sz="1400" dirty="0">
                <a:solidFill>
                  <a:schemeClr val="bg2"/>
                </a:solidFill>
              </a:rPr>
              <a:t>2,413 referrals from February 2018 to Jan 2022</a:t>
            </a:r>
            <a:endParaRPr lang="en-GB" sz="1400" b="1" dirty="0">
              <a:solidFill>
                <a:schemeClr val="bg2"/>
              </a:solidFill>
            </a:endParaRPr>
          </a:p>
        </p:txBody>
      </p:sp>
    </p:spTree>
    <p:extLst>
      <p:ext uri="{BB962C8B-B14F-4D97-AF65-F5344CB8AC3E}">
        <p14:creationId xmlns:p14="http://schemas.microsoft.com/office/powerpoint/2010/main" val="3392914684"/>
      </p:ext>
    </p:extLst>
  </p:cSld>
  <p:clrMapOvr>
    <a:masterClrMapping/>
  </p:clrMapOvr>
  <mc:AlternateContent xmlns:mc="http://schemas.openxmlformats.org/markup-compatibility/2006">
    <mc:Choice xmlns:p14="http://schemas.microsoft.com/office/powerpoint/2010/main" Requires="p14">
      <p:transition spd="slow" p14:dur="2000" advTm="21166"/>
    </mc:Choice>
    <mc:Fallback>
      <p:transition spd="slow" advTm="21166"/>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61985" y="307176"/>
            <a:ext cx="7962897" cy="500794"/>
          </a:xfrm>
        </p:spPr>
        <p:txBody>
          <a:bodyPr>
            <a:noAutofit/>
          </a:bodyPr>
          <a:lstStyle/>
          <a:p>
            <a:r>
              <a:rPr lang="en-US" sz="2400" b="1" dirty="0"/>
              <a:t>Op COURAGE – reflections over the last year</a:t>
            </a:r>
          </a:p>
        </p:txBody>
      </p:sp>
      <p:sp>
        <p:nvSpPr>
          <p:cNvPr id="4" name="Content Placeholder 3">
            <a:extLst>
              <a:ext uri="{FF2B5EF4-FFF2-40B4-BE49-F238E27FC236}">
                <a16:creationId xmlns:a16="http://schemas.microsoft.com/office/drawing/2014/main" id="{0663BB72-FECF-4CEA-8C38-6D39EDD42A6D}"/>
              </a:ext>
            </a:extLst>
          </p:cNvPr>
          <p:cNvSpPr>
            <a:spLocks noGrp="1"/>
          </p:cNvSpPr>
          <p:nvPr>
            <p:ph sz="quarter" idx="10"/>
          </p:nvPr>
        </p:nvSpPr>
        <p:spPr>
          <a:xfrm>
            <a:off x="151089" y="908489"/>
            <a:ext cx="5741711" cy="2244128"/>
          </a:xfrm>
        </p:spPr>
        <p:txBody>
          <a:bodyPr/>
          <a:lstStyle/>
          <a:p>
            <a:r>
              <a:rPr lang="en-GB" sz="1800" dirty="0"/>
              <a:t>Launch of Op COURAGE at last year’s King’s conference </a:t>
            </a:r>
            <a:r>
              <a:rPr lang="en-GB" sz="1800" b="1" dirty="0">
                <a:solidFill>
                  <a:schemeClr val="bg2"/>
                </a:solidFill>
                <a:sym typeface="Wingdings" panose="05000000000000000000" pitchFamily="2" charset="2"/>
              </a:rPr>
              <a:t></a:t>
            </a:r>
            <a:r>
              <a:rPr lang="en-GB" sz="1800" dirty="0"/>
              <a:t> </a:t>
            </a:r>
            <a:r>
              <a:rPr lang="en-GB" sz="1800" b="1" dirty="0">
                <a:solidFill>
                  <a:schemeClr val="bg2"/>
                </a:solidFill>
              </a:rPr>
              <a:t>25%</a:t>
            </a:r>
            <a:r>
              <a:rPr lang="en-GB" sz="1800" dirty="0"/>
              <a:t> increase in referrals the same week</a:t>
            </a:r>
            <a:br>
              <a:rPr lang="en-GB" sz="1800" dirty="0"/>
            </a:br>
            <a:endParaRPr lang="en-GB" sz="1800" dirty="0"/>
          </a:p>
          <a:p>
            <a:r>
              <a:rPr lang="en-GB" sz="1800" dirty="0"/>
              <a:t>Additional</a:t>
            </a:r>
            <a:r>
              <a:rPr lang="en-GB" sz="1800" b="1" dirty="0">
                <a:solidFill>
                  <a:schemeClr val="bg2"/>
                </a:solidFill>
              </a:rPr>
              <a:t> £4.1m </a:t>
            </a:r>
            <a:r>
              <a:rPr lang="en-GB" sz="1800" dirty="0"/>
              <a:t>invested for Op COURAGE to support veterans impacted by events in Afghanistan, as well as military police and interpreters working with the UK Armed Forces in Afghanistan.  This includes:</a:t>
            </a:r>
          </a:p>
          <a:p>
            <a:pPr lvl="1">
              <a:buFont typeface="Courier New" panose="02070309020205020404" pitchFamily="49" charset="0"/>
              <a:buChar char="o"/>
            </a:pPr>
            <a:r>
              <a:rPr lang="en-GB" sz="1800" dirty="0"/>
              <a:t>clinical assessment and treatment plan development </a:t>
            </a:r>
          </a:p>
          <a:p>
            <a:pPr lvl="1">
              <a:buFont typeface="Courier New" panose="02070309020205020404" pitchFamily="49" charset="0"/>
              <a:buChar char="o"/>
            </a:pPr>
            <a:r>
              <a:rPr lang="en-GB" sz="1800" dirty="0"/>
              <a:t>care co-ordination of complex cases </a:t>
            </a:r>
          </a:p>
          <a:p>
            <a:pPr lvl="1">
              <a:buFont typeface="Courier New" panose="02070309020205020404" pitchFamily="49" charset="0"/>
              <a:buChar char="o"/>
            </a:pPr>
            <a:r>
              <a:rPr lang="en-GB" sz="1800" dirty="0"/>
              <a:t>access to drug and alcohol misuse services </a:t>
            </a:r>
          </a:p>
          <a:p>
            <a:pPr lvl="1">
              <a:buFont typeface="Courier New" panose="02070309020205020404" pitchFamily="49" charset="0"/>
              <a:buChar char="o"/>
            </a:pPr>
            <a:r>
              <a:rPr lang="en-GB" sz="1800" dirty="0"/>
              <a:t>translator services</a:t>
            </a:r>
            <a:br>
              <a:rPr lang="en-GB" sz="1800" dirty="0"/>
            </a:br>
            <a:endParaRPr lang="en-GB" sz="1800" dirty="0"/>
          </a:p>
          <a:p>
            <a:r>
              <a:rPr lang="en-GB" sz="1800" dirty="0"/>
              <a:t>Op COURAGE fully operational across England (East of England HIS launched this Monday)</a:t>
            </a:r>
            <a:br>
              <a:rPr lang="en-GB" sz="1800" dirty="0"/>
            </a:br>
            <a:endParaRPr lang="en-GB" sz="1800" dirty="0"/>
          </a:p>
          <a:p>
            <a:r>
              <a:rPr lang="en-GB" sz="1800" dirty="0"/>
              <a:t>Ongoing funding awarded to Armed Forces charities to enhance veterans care, ie social prescribing</a:t>
            </a:r>
          </a:p>
          <a:p>
            <a:pPr marL="0" indent="0">
              <a:buNone/>
            </a:pPr>
            <a:br>
              <a:rPr lang="en-GB" sz="1800" dirty="0"/>
            </a:br>
            <a:endParaRPr lang="en-GB" sz="1800" dirty="0"/>
          </a:p>
          <a:p>
            <a:endParaRPr lang="en-GB" sz="1800" dirty="0"/>
          </a:p>
        </p:txBody>
      </p:sp>
      <p:sp>
        <p:nvSpPr>
          <p:cNvPr id="16" name="Speech Bubble: Rectangle with Corners Rounded 15">
            <a:extLst>
              <a:ext uri="{FF2B5EF4-FFF2-40B4-BE49-F238E27FC236}">
                <a16:creationId xmlns:a16="http://schemas.microsoft.com/office/drawing/2014/main" id="{E4D2F6DD-A010-43D4-A273-6E8024757683}"/>
              </a:ext>
            </a:extLst>
          </p:cNvPr>
          <p:cNvSpPr/>
          <p:nvPr/>
        </p:nvSpPr>
        <p:spPr>
          <a:xfrm>
            <a:off x="5791202" y="1024128"/>
            <a:ext cx="3293531" cy="4925383"/>
          </a:xfrm>
          <a:prstGeom prst="wedgeRoundRectCallout">
            <a:avLst>
              <a:gd name="adj1" fmla="val -47971"/>
              <a:gd name="adj2" fmla="val 6856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dirty="0">
                <a:latin typeface="Arial" panose="020B0604020202020204" pitchFamily="34" charset="0"/>
                <a:cs typeface="Arial" panose="020B0604020202020204" pitchFamily="34" charset="0"/>
              </a:rPr>
              <a:t>“The treatment I received was a very positive experience for me – the team understood my situation and I genuinely and readily engaged with it.</a:t>
            </a:r>
          </a:p>
          <a:p>
            <a:endParaRPr lang="en-GB" dirty="0">
              <a:latin typeface="Arial" panose="020B0604020202020204" pitchFamily="34" charset="0"/>
              <a:cs typeface="Arial" panose="020B0604020202020204" pitchFamily="34" charset="0"/>
            </a:endParaRPr>
          </a:p>
          <a:p>
            <a:r>
              <a:rPr lang="en-GB" dirty="0">
                <a:latin typeface="Arial" panose="020B0604020202020204" pitchFamily="34" charset="0"/>
                <a:cs typeface="Arial" panose="020B0604020202020204" pitchFamily="34" charset="0"/>
              </a:rPr>
              <a:t>I wish that I had been referred earlier to a veteran specific service as only those who have been in the military really understand.”</a:t>
            </a:r>
          </a:p>
          <a:p>
            <a:endParaRPr lang="en-GB" b="1" dirty="0">
              <a:latin typeface="Arial" panose="020B0604020202020204" pitchFamily="34" charset="0"/>
              <a:cs typeface="Arial" panose="020B0604020202020204" pitchFamily="34" charset="0"/>
            </a:endParaRPr>
          </a:p>
          <a:p>
            <a:r>
              <a:rPr lang="en-GB" b="1" i="1" dirty="0">
                <a:latin typeface="Arial" panose="020B0604020202020204" pitchFamily="34" charset="0"/>
                <a:cs typeface="Arial" panose="020B0604020202020204" pitchFamily="34" charset="0"/>
              </a:rPr>
              <a:t>Op COURAGE service user</a:t>
            </a:r>
          </a:p>
        </p:txBody>
      </p:sp>
    </p:spTree>
    <p:extLst>
      <p:ext uri="{BB962C8B-B14F-4D97-AF65-F5344CB8AC3E}">
        <p14:creationId xmlns:p14="http://schemas.microsoft.com/office/powerpoint/2010/main" val="1427854592"/>
      </p:ext>
    </p:extLst>
  </p:cSld>
  <p:clrMapOvr>
    <a:masterClrMapping/>
  </p:clrMapOvr>
  <mc:AlternateContent xmlns:mc="http://schemas.openxmlformats.org/markup-compatibility/2006" xmlns:p14="http://schemas.microsoft.com/office/powerpoint/2010/main">
    <mc:Choice Requires="p14">
      <p:transition spd="slow" p14:dur="2000" advTm="21166"/>
    </mc:Choice>
    <mc:Fallback xmlns="">
      <p:transition spd="slow" advTm="21166"/>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3518" y="312315"/>
            <a:ext cx="7962897" cy="500794"/>
          </a:xfrm>
        </p:spPr>
        <p:txBody>
          <a:bodyPr>
            <a:noAutofit/>
          </a:bodyPr>
          <a:lstStyle/>
          <a:p>
            <a:r>
              <a:rPr lang="en-US" sz="2400" b="1" dirty="0"/>
              <a:t>Improving support for veterans’ families</a:t>
            </a:r>
          </a:p>
        </p:txBody>
      </p:sp>
      <p:sp>
        <p:nvSpPr>
          <p:cNvPr id="4" name="Content Placeholder 3">
            <a:extLst>
              <a:ext uri="{FF2B5EF4-FFF2-40B4-BE49-F238E27FC236}">
                <a16:creationId xmlns:a16="http://schemas.microsoft.com/office/drawing/2014/main" id="{0663BB72-FECF-4CEA-8C38-6D39EDD42A6D}"/>
              </a:ext>
            </a:extLst>
          </p:cNvPr>
          <p:cNvSpPr>
            <a:spLocks noGrp="1"/>
          </p:cNvSpPr>
          <p:nvPr>
            <p:ph sz="quarter" idx="10"/>
          </p:nvPr>
        </p:nvSpPr>
        <p:spPr>
          <a:xfrm>
            <a:off x="153517" y="920812"/>
            <a:ext cx="5355107" cy="2244128"/>
          </a:xfrm>
        </p:spPr>
        <p:txBody>
          <a:bodyPr/>
          <a:lstStyle/>
          <a:p>
            <a:r>
              <a:rPr lang="en-GB" sz="1800" dirty="0"/>
              <a:t>Commissioning of an Integrated Care Board based Armed Forces families / Armed Forces community single point of contact:</a:t>
            </a:r>
            <a:br>
              <a:rPr lang="en-GB" sz="1800" dirty="0"/>
            </a:br>
            <a:endParaRPr lang="en-GB" sz="1800" dirty="0"/>
          </a:p>
          <a:p>
            <a:pPr lvl="1">
              <a:buFont typeface="Courier New" panose="02070309020205020404" pitchFamily="49" charset="0"/>
              <a:buChar char="o"/>
            </a:pPr>
            <a:r>
              <a:rPr lang="en-GB" sz="1800" dirty="0"/>
              <a:t>Will act as a point of contact for Armed Forces families / the Armed Forces community, providing support and guidance to navigate the NHS to help prevent disadvantage</a:t>
            </a:r>
            <a:br>
              <a:rPr lang="en-GB" sz="1800" dirty="0"/>
            </a:br>
            <a:endParaRPr lang="en-GB" sz="1800" dirty="0"/>
          </a:p>
          <a:p>
            <a:pPr lvl="1">
              <a:buFont typeface="Courier New" panose="02070309020205020404" pitchFamily="49" charset="0"/>
              <a:buChar char="o"/>
            </a:pPr>
            <a:r>
              <a:rPr lang="en-GB" sz="1800" dirty="0"/>
              <a:t>Will include supporting the families of veterans accessing OP COURAGE </a:t>
            </a:r>
            <a:br>
              <a:rPr lang="en-GB" sz="1800" dirty="0"/>
            </a:br>
            <a:endParaRPr lang="en-GB" sz="1800" dirty="0"/>
          </a:p>
          <a:p>
            <a:pPr lvl="1">
              <a:buFont typeface="Courier New" panose="02070309020205020404" pitchFamily="49" charset="0"/>
              <a:buChar char="o"/>
            </a:pPr>
            <a:r>
              <a:rPr lang="en-GB" sz="1800" dirty="0"/>
              <a:t>To be informed by three pathfinder services that are already running for 18 months from April 2022</a:t>
            </a:r>
          </a:p>
          <a:p>
            <a:pPr lvl="1">
              <a:buFont typeface="Courier New" panose="02070309020205020404" pitchFamily="49" charset="0"/>
              <a:buChar char="o"/>
            </a:pPr>
            <a:endParaRPr lang="en-GB" sz="1800" b="1" dirty="0">
              <a:solidFill>
                <a:schemeClr val="bg2"/>
              </a:solidFill>
            </a:endParaRPr>
          </a:p>
          <a:p>
            <a:pPr lvl="1">
              <a:buFont typeface="Courier New" panose="02070309020205020404" pitchFamily="49" charset="0"/>
              <a:buChar char="o"/>
            </a:pPr>
            <a:r>
              <a:rPr lang="en-GB" sz="1800" b="1" dirty="0">
                <a:solidFill>
                  <a:schemeClr val="bg2"/>
                </a:solidFill>
              </a:rPr>
              <a:t>First families already using the services</a:t>
            </a:r>
            <a:br>
              <a:rPr lang="en-GB" sz="1600" dirty="0"/>
            </a:br>
            <a:endParaRPr lang="en-GB" sz="1600" dirty="0"/>
          </a:p>
          <a:p>
            <a:endParaRPr lang="en-GB" sz="1600" dirty="0"/>
          </a:p>
        </p:txBody>
      </p:sp>
      <p:sp>
        <p:nvSpPr>
          <p:cNvPr id="6" name="Speech Bubble: Rectangle with Corners Rounded 5">
            <a:extLst>
              <a:ext uri="{FF2B5EF4-FFF2-40B4-BE49-F238E27FC236}">
                <a16:creationId xmlns:a16="http://schemas.microsoft.com/office/drawing/2014/main" id="{A084C277-15C7-43BD-8DD4-7CB5B63B5262}"/>
              </a:ext>
            </a:extLst>
          </p:cNvPr>
          <p:cNvSpPr/>
          <p:nvPr/>
        </p:nvSpPr>
        <p:spPr>
          <a:xfrm>
            <a:off x="5616574" y="765302"/>
            <a:ext cx="3373908" cy="3187892"/>
          </a:xfrm>
          <a:prstGeom prst="wedgeRoundRectCallout">
            <a:avLst>
              <a:gd name="adj1" fmla="val -49517"/>
              <a:gd name="adj2" fmla="val 6215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700" dirty="0">
                <a:latin typeface="Arial" panose="020B0604020202020204" pitchFamily="34" charset="0"/>
                <a:cs typeface="Arial" panose="020B0604020202020204" pitchFamily="34" charset="0"/>
              </a:rPr>
              <a:t>“It wasn’t just me though, they involved my wife, made her feel like part of the team and that she was important too. She’s now linked in with other people who understand her and what she’s going through too.”</a:t>
            </a:r>
          </a:p>
          <a:p>
            <a:endParaRPr lang="en-GB" sz="1700" b="1" dirty="0">
              <a:latin typeface="Arial" panose="020B0604020202020204" pitchFamily="34" charset="0"/>
              <a:cs typeface="Arial" panose="020B0604020202020204" pitchFamily="34" charset="0"/>
            </a:endParaRPr>
          </a:p>
          <a:p>
            <a:r>
              <a:rPr lang="en-GB" sz="1700" b="1" i="1" dirty="0">
                <a:latin typeface="Arial" panose="020B0604020202020204" pitchFamily="34" charset="0"/>
                <a:cs typeface="Arial" panose="020B0604020202020204" pitchFamily="34" charset="0"/>
              </a:rPr>
              <a:t>Op COURAGE service user</a:t>
            </a:r>
          </a:p>
        </p:txBody>
      </p:sp>
      <p:sp>
        <p:nvSpPr>
          <p:cNvPr id="7" name="Speech Bubble: Rectangle with Corners Rounded 6">
            <a:extLst>
              <a:ext uri="{FF2B5EF4-FFF2-40B4-BE49-F238E27FC236}">
                <a16:creationId xmlns:a16="http://schemas.microsoft.com/office/drawing/2014/main" id="{24B6CF4D-821B-455F-9A51-FD501AAF8925}"/>
              </a:ext>
            </a:extLst>
          </p:cNvPr>
          <p:cNvSpPr/>
          <p:nvPr/>
        </p:nvSpPr>
        <p:spPr>
          <a:xfrm>
            <a:off x="5616574" y="4395389"/>
            <a:ext cx="3344811" cy="1881552"/>
          </a:xfrm>
          <a:prstGeom prst="wedgeRoundRectCallout">
            <a:avLst>
              <a:gd name="adj1" fmla="val -47971"/>
              <a:gd name="adj2" fmla="val 68561"/>
              <a:gd name="adj3" fmla="val 1666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700" dirty="0">
                <a:latin typeface="Arial" panose="020B0604020202020204" pitchFamily="34" charset="0"/>
                <a:cs typeface="Arial" panose="020B0604020202020204" pitchFamily="34" charset="0"/>
              </a:rPr>
              <a:t>“HIS were a lifeline.  They helped me and my son find somewhere to stay so I could get things sorted.”</a:t>
            </a:r>
          </a:p>
          <a:p>
            <a:endParaRPr lang="en-GB" sz="1700" b="1" dirty="0">
              <a:solidFill>
                <a:srgbClr val="FF0000"/>
              </a:solidFill>
              <a:latin typeface="Arial" panose="020B0604020202020204" pitchFamily="34" charset="0"/>
              <a:cs typeface="Arial" panose="020B0604020202020204" pitchFamily="34" charset="0"/>
            </a:endParaRPr>
          </a:p>
          <a:p>
            <a:r>
              <a:rPr lang="en-GB" sz="1700" b="1" i="1" dirty="0">
                <a:latin typeface="Arial" panose="020B0604020202020204" pitchFamily="34" charset="0"/>
                <a:cs typeface="Arial" panose="020B0604020202020204" pitchFamily="34" charset="0"/>
              </a:rPr>
              <a:t>Op COURAGE service user</a:t>
            </a:r>
          </a:p>
        </p:txBody>
      </p:sp>
    </p:spTree>
    <p:extLst>
      <p:ext uri="{BB962C8B-B14F-4D97-AF65-F5344CB8AC3E}">
        <p14:creationId xmlns:p14="http://schemas.microsoft.com/office/powerpoint/2010/main" val="3228714515"/>
      </p:ext>
    </p:extLst>
  </p:cSld>
  <p:clrMapOvr>
    <a:masterClrMapping/>
  </p:clrMapOvr>
  <mc:AlternateContent xmlns:mc="http://schemas.openxmlformats.org/markup-compatibility/2006" xmlns:p14="http://schemas.microsoft.com/office/powerpoint/2010/main">
    <mc:Choice Requires="p14">
      <p:transition spd="slow" p14:dur="2000" advTm="21166"/>
    </mc:Choice>
    <mc:Fallback xmlns="">
      <p:transition spd="slow" advTm="21166"/>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3518" y="322147"/>
            <a:ext cx="7962897" cy="500794"/>
          </a:xfrm>
        </p:spPr>
        <p:txBody>
          <a:bodyPr>
            <a:noAutofit/>
          </a:bodyPr>
          <a:lstStyle/>
          <a:p>
            <a:r>
              <a:rPr lang="en-US" sz="2400" b="1" dirty="0"/>
              <a:t>Serving and ex-service women priorities</a:t>
            </a:r>
          </a:p>
        </p:txBody>
      </p:sp>
      <p:graphicFrame>
        <p:nvGraphicFramePr>
          <p:cNvPr id="8" name="Content Placeholder 2">
            <a:extLst>
              <a:ext uri="{FF2B5EF4-FFF2-40B4-BE49-F238E27FC236}">
                <a16:creationId xmlns:a16="http://schemas.microsoft.com/office/drawing/2014/main" id="{81C44C32-7EB8-40F5-9AC8-79EB9585CA74}"/>
              </a:ext>
            </a:extLst>
          </p:cNvPr>
          <p:cNvGraphicFramePr>
            <a:graphicFrameLocks/>
          </p:cNvGraphicFramePr>
          <p:nvPr>
            <p:extLst>
              <p:ext uri="{D42A27DB-BD31-4B8C-83A1-F6EECF244321}">
                <p14:modId xmlns:p14="http://schemas.microsoft.com/office/powerpoint/2010/main" val="176143244"/>
              </p:ext>
            </p:extLst>
          </p:nvPr>
        </p:nvGraphicFramePr>
        <p:xfrm>
          <a:off x="230861" y="1128744"/>
          <a:ext cx="5673052" cy="56338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Picture 2" descr="See the source image">
            <a:extLst>
              <a:ext uri="{FF2B5EF4-FFF2-40B4-BE49-F238E27FC236}">
                <a16:creationId xmlns:a16="http://schemas.microsoft.com/office/drawing/2014/main" id="{BE6DEFAC-39E9-4146-A1DE-2EEE5B648036}"/>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4885" t="3326" r="42526" b="26725"/>
          <a:stretch/>
        </p:blipFill>
        <p:spPr bwMode="auto">
          <a:xfrm>
            <a:off x="7688246" y="791"/>
            <a:ext cx="1457147" cy="2063449"/>
          </a:xfrm>
          <a:prstGeom prst="rect">
            <a:avLst/>
          </a:prstGeom>
          <a:noFill/>
          <a:extLst>
            <a:ext uri="{909E8E84-426E-40DD-AFC4-6F175D3DCCD1}">
              <a14:hiddenFill xmlns:a14="http://schemas.microsoft.com/office/drawing/2010/main">
                <a:solidFill>
                  <a:srgbClr val="FFFFFF"/>
                </a:solidFill>
              </a14:hiddenFill>
            </a:ext>
          </a:extLst>
        </p:spPr>
      </p:pic>
      <p:sp>
        <p:nvSpPr>
          <p:cNvPr id="10" name="Hexagon 9">
            <a:extLst>
              <a:ext uri="{FF2B5EF4-FFF2-40B4-BE49-F238E27FC236}">
                <a16:creationId xmlns:a16="http://schemas.microsoft.com/office/drawing/2014/main" id="{7E1B5234-ABA4-4845-9303-5D14AF02D5E5}"/>
              </a:ext>
            </a:extLst>
          </p:cNvPr>
          <p:cNvSpPr>
            <a:spLocks noChangeAspect="1"/>
          </p:cNvSpPr>
          <p:nvPr/>
        </p:nvSpPr>
        <p:spPr>
          <a:xfrm>
            <a:off x="5922576" y="1736124"/>
            <a:ext cx="1994626" cy="1635205"/>
          </a:xfrm>
          <a:prstGeom prst="hexagon">
            <a:avLst>
              <a:gd name="adj" fmla="val 25000"/>
              <a:gd name="vf" fmla="val 115470"/>
            </a:avLst>
          </a:prstGeom>
          <a:blipFill rotWithShape="1">
            <a:blip r:embed="rId9"/>
            <a:srcRect/>
            <a:stretch>
              <a:fillRect l="-9000" r="-9000"/>
            </a:stretch>
          </a:blipFill>
          <a:scene3d>
            <a:camera prst="orthographicFront"/>
            <a:lightRig rig="chilly" dir="t"/>
          </a:scene3d>
          <a:sp3d prstMaterial="dkEdge">
            <a:bevelT w="25400" h="6350" prst="softRound"/>
            <a:bevelB w="0" h="0" prst="convex"/>
          </a:sp3d>
        </p:spPr>
        <p:style>
          <a:lnRef idx="1">
            <a:schemeClr val="accent1">
              <a:hueOff val="0"/>
              <a:satOff val="0"/>
              <a:lumOff val="0"/>
              <a:alphaOff val="0"/>
            </a:schemeClr>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pic>
        <p:nvPicPr>
          <p:cNvPr id="11" name="Picture 4" descr="See the source image">
            <a:extLst>
              <a:ext uri="{FF2B5EF4-FFF2-40B4-BE49-F238E27FC236}">
                <a16:creationId xmlns:a16="http://schemas.microsoft.com/office/drawing/2014/main" id="{C0F18BA9-B9BC-4627-AC6C-61A612C7480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81365" y="3389446"/>
            <a:ext cx="2286000" cy="152247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4ACC5542-EAE8-489A-870E-C87316E6BB96}"/>
              </a:ext>
            </a:extLst>
          </p:cNvPr>
          <p:cNvPicPr>
            <a:picLocks noChangeAspect="1"/>
          </p:cNvPicPr>
          <p:nvPr/>
        </p:nvPicPr>
        <p:blipFill rotWithShape="1">
          <a:blip r:embed="rId11"/>
          <a:srcRect l="3947" t="11440" r="62667" b="12963"/>
          <a:stretch/>
        </p:blipFill>
        <p:spPr>
          <a:xfrm>
            <a:off x="6652866" y="4914857"/>
            <a:ext cx="1628168" cy="2073777"/>
          </a:xfrm>
          <a:prstGeom prst="rect">
            <a:avLst/>
          </a:prstGeom>
        </p:spPr>
      </p:pic>
    </p:spTree>
    <p:extLst>
      <p:ext uri="{BB962C8B-B14F-4D97-AF65-F5344CB8AC3E}">
        <p14:creationId xmlns:p14="http://schemas.microsoft.com/office/powerpoint/2010/main" val="3863690750"/>
      </p:ext>
    </p:extLst>
  </p:cSld>
  <p:clrMapOvr>
    <a:masterClrMapping/>
  </p:clrMapOvr>
  <mc:AlternateContent xmlns:mc="http://schemas.openxmlformats.org/markup-compatibility/2006">
    <mc:Choice xmlns:p14="http://schemas.microsoft.com/office/powerpoint/2010/main" Requires="p14">
      <p:transition spd="slow" p14:dur="2000" advTm="21166"/>
    </mc:Choice>
    <mc:Fallback>
      <p:transition spd="slow" advTm="21166"/>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53518" y="322147"/>
            <a:ext cx="7962897" cy="500794"/>
          </a:xfrm>
        </p:spPr>
        <p:txBody>
          <a:bodyPr>
            <a:noAutofit/>
          </a:bodyPr>
          <a:lstStyle/>
          <a:p>
            <a:r>
              <a:rPr lang="en-US" sz="2400" b="1" dirty="0"/>
              <a:t>Improving support for veterans in the criminal </a:t>
            </a:r>
            <a:br>
              <a:rPr lang="en-US" sz="2400" b="1" dirty="0"/>
            </a:br>
            <a:r>
              <a:rPr lang="en-US" sz="2400" b="1" dirty="0"/>
              <a:t>justice system</a:t>
            </a:r>
          </a:p>
        </p:txBody>
      </p:sp>
      <p:sp>
        <p:nvSpPr>
          <p:cNvPr id="4" name="Content Placeholder 3">
            <a:extLst>
              <a:ext uri="{FF2B5EF4-FFF2-40B4-BE49-F238E27FC236}">
                <a16:creationId xmlns:a16="http://schemas.microsoft.com/office/drawing/2014/main" id="{0663BB72-FECF-4CEA-8C38-6D39EDD42A6D}"/>
              </a:ext>
            </a:extLst>
          </p:cNvPr>
          <p:cNvSpPr>
            <a:spLocks noGrp="1"/>
          </p:cNvSpPr>
          <p:nvPr>
            <p:ph sz="quarter" idx="10"/>
          </p:nvPr>
        </p:nvSpPr>
        <p:spPr>
          <a:xfrm>
            <a:off x="153517" y="1333767"/>
            <a:ext cx="5355107" cy="2244128"/>
          </a:xfrm>
        </p:spPr>
        <p:txBody>
          <a:bodyPr/>
          <a:lstStyle/>
          <a:p>
            <a:pPr lvl="0"/>
            <a:r>
              <a:rPr lang="en-US" sz="1800" dirty="0"/>
              <a:t>Refreshing  the health needs of the Armed Forces veteran population that comes into contact with the criminal justice system (CJS)</a:t>
            </a:r>
          </a:p>
          <a:p>
            <a:pPr lvl="0"/>
            <a:r>
              <a:rPr lang="en-US" sz="1800" dirty="0"/>
              <a:t>Reviewed all existing veteran CJS services, including referral pathways and interfaces </a:t>
            </a:r>
          </a:p>
          <a:p>
            <a:pPr lvl="0"/>
            <a:r>
              <a:rPr lang="en-US" sz="1800" dirty="0"/>
              <a:t>Partnership arrangements in place with stakeholders and third-party providers of veteran specific services</a:t>
            </a:r>
          </a:p>
          <a:p>
            <a:pPr lvl="0"/>
            <a:r>
              <a:rPr lang="en-US" sz="1800" dirty="0"/>
              <a:t>Designing a single CJS pathway for veterans, informed by lived experience, to commission a future service</a:t>
            </a:r>
          </a:p>
          <a:p>
            <a:pPr lvl="0"/>
            <a:r>
              <a:rPr lang="en-US" sz="1800" dirty="0"/>
              <a:t>Planning engagement with wider stakeholders to inform the future service model</a:t>
            </a:r>
          </a:p>
          <a:p>
            <a:endParaRPr lang="en-GB" sz="1600" dirty="0"/>
          </a:p>
        </p:txBody>
      </p:sp>
      <p:pic>
        <p:nvPicPr>
          <p:cNvPr id="11266" name="Picture 2">
            <a:extLst>
              <a:ext uri="{FF2B5EF4-FFF2-40B4-BE49-F238E27FC236}">
                <a16:creationId xmlns:a16="http://schemas.microsoft.com/office/drawing/2014/main" id="{9940D7AC-301A-47B3-80E9-BE93D8DF108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7975" t="3763" r="8529"/>
          <a:stretch/>
        </p:blipFill>
        <p:spPr bwMode="auto">
          <a:xfrm>
            <a:off x="5630336" y="1421323"/>
            <a:ext cx="3149600" cy="3763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784573"/>
      </p:ext>
    </p:extLst>
  </p:cSld>
  <p:clrMapOvr>
    <a:masterClrMapping/>
  </p:clrMapOvr>
  <mc:AlternateContent xmlns:mc="http://schemas.openxmlformats.org/markup-compatibility/2006">
    <mc:Choice xmlns:p14="http://schemas.microsoft.com/office/powerpoint/2010/main" Requires="p14">
      <p:transition spd="slow" p14:dur="2000" advTm="21166"/>
    </mc:Choice>
    <mc:Fallback>
      <p:transition spd="slow" advTm="21166"/>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NHS England">
      <a:dk1>
        <a:sysClr val="windowText" lastClr="000000"/>
      </a:dk1>
      <a:lt1>
        <a:sysClr val="window" lastClr="FFFFFF"/>
      </a:lt1>
      <a:dk2>
        <a:srgbClr val="0072C6"/>
      </a:dk2>
      <a:lt2>
        <a:srgbClr val="A00054"/>
      </a:lt2>
      <a:accent1>
        <a:srgbClr val="00ADC6"/>
      </a:accent1>
      <a:accent2>
        <a:srgbClr val="0091C9"/>
      </a:accent2>
      <a:accent3>
        <a:srgbClr val="003893"/>
      </a:accent3>
      <a:accent4>
        <a:srgbClr val="FFFFFF"/>
      </a:accent4>
      <a:accent5>
        <a:srgbClr val="FFFFFF"/>
      </a:accent5>
      <a:accent6>
        <a:srgbClr val="FFFFFF"/>
      </a:accent6>
      <a:hlink>
        <a:srgbClr val="A00054"/>
      </a:hlink>
      <a:folHlink>
        <a:srgbClr val="A00054"/>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Office Theme">
  <a:themeElements>
    <a:clrScheme name="NHS Improvement">
      <a:dk1>
        <a:srgbClr val="000000"/>
      </a:dk1>
      <a:lt1>
        <a:srgbClr val="FFFFFF"/>
      </a:lt1>
      <a:dk2>
        <a:srgbClr val="003087"/>
      </a:dk2>
      <a:lt2>
        <a:srgbClr val="005EB8"/>
      </a:lt2>
      <a:accent1>
        <a:srgbClr val="005EB8"/>
      </a:accent1>
      <a:accent2>
        <a:srgbClr val="41B6E6"/>
      </a:accent2>
      <a:accent3>
        <a:srgbClr val="768692"/>
      </a:accent3>
      <a:accent4>
        <a:srgbClr val="00A499"/>
      </a:accent4>
      <a:accent5>
        <a:srgbClr val="006747"/>
      </a:accent5>
      <a:accent6>
        <a:srgbClr val="00A9CE"/>
      </a:accent6>
      <a:hlink>
        <a:srgbClr val="0072CE"/>
      </a:hlink>
      <a:folHlink>
        <a:srgbClr val="41B6E6"/>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NHS_England_Nov15">
  <a:themeElements>
    <a:clrScheme name="NHS England 2014 v2">
      <a:dk1>
        <a:srgbClr val="000000"/>
      </a:dk1>
      <a:lt1>
        <a:srgbClr val="FFFFFF"/>
      </a:lt1>
      <a:dk2>
        <a:srgbClr val="0072C6"/>
      </a:dk2>
      <a:lt2>
        <a:srgbClr val="808080"/>
      </a:lt2>
      <a:accent1>
        <a:srgbClr val="E2E2E2"/>
      </a:accent1>
      <a:accent2>
        <a:srgbClr val="C5DCDF"/>
      </a:accent2>
      <a:accent3>
        <a:srgbClr val="FFFFFF"/>
      </a:accent3>
      <a:accent4>
        <a:srgbClr val="0072C6"/>
      </a:accent4>
      <a:accent5>
        <a:srgbClr val="003893"/>
      </a:accent5>
      <a:accent6>
        <a:srgbClr val="B2C7CA"/>
      </a:accent6>
      <a:hlink>
        <a:srgbClr val="0072C6"/>
      </a:hlink>
      <a:folHlink>
        <a:srgbClr val="9CBDC8"/>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accent1"/>
          </a:solidFill>
          <a:prstDash val="solid"/>
          <a:round/>
          <a:headEnd type="none" w="med" len="med"/>
          <a:tailEnd type="none" w="med" len="med"/>
        </a:ln>
        <a:effectLst/>
      </a:spPr>
      <a:bodyPr vert="horz" wrap="square" lIns="91440" tIns="91440" rIns="91440" bIns="91440" numCol="1" rtlCol="0" anchor="t" anchorCtr="0" compatLnSpc="1">
        <a:prstTxWarp prst="textNoShape">
          <a:avLst/>
        </a:prstTxWarp>
        <a:noAutofit/>
      </a:bodyPr>
      <a:lstStyle>
        <a:defPPr marL="0" marR="0" indent="0" algn="ctr" defTabSz="889000" rtl="0" eaLnBrk="1" fontAlgn="base" latinLnBrk="0" hangingPunct="1">
          <a:defRPr kumimoji="0" sz="1400" b="0" i="0" u="none" strike="noStrike" cap="none" normalizeH="0" baseline="0" dirty="0" err="1" smtClean="0">
            <a:solidFill>
              <a:schemeClr val="tx1"/>
            </a:solidFill>
            <a:effectLst/>
            <a:latin typeface="+mn-lt"/>
            <a:cs typeface="+mn-cs"/>
          </a:defRPr>
        </a:defPPr>
      </a:lstStyle>
    </a:spDef>
    <a:lnDef>
      <a:spPr bwMode="auto">
        <a:noFill/>
        <a:ln w="9525" cap="flat" cmpd="sng" algn="ctr">
          <a:solidFill>
            <a:schemeClr val="tx1"/>
          </a:solidFill>
          <a:prstDash val="solid"/>
          <a:round/>
          <a:headEnd type="none" w="med" len="med"/>
          <a:tailEnd type="none" w="med" len="med"/>
        </a:ln>
        <a:effectLst/>
      </a:spPr>
      <a:bodyPr/>
      <a:lstStyle/>
    </a:lnDef>
    <a:txDef>
      <a:spPr>
        <a:noFill/>
      </a:spPr>
      <a:bodyPr wrap="square" rtlCol="0">
        <a:noAutofit/>
      </a:bodyPr>
      <a:lstStyle>
        <a:defPPr>
          <a:defRPr dirty="0" err="1" smtClean="0">
            <a:latin typeface="+mn-lt"/>
          </a:defRPr>
        </a:defPPr>
      </a:lstStyle>
    </a:txDef>
  </a:objectDefaults>
  <a:extraClrSchemeLst>
    <a:extraClrScheme>
      <a:clrScheme name="Letter Blank 1">
        <a:dk1>
          <a:srgbClr val="000000"/>
        </a:dk1>
        <a:lt1>
          <a:srgbClr val="FFFFFF"/>
        </a:lt1>
        <a:dk2>
          <a:srgbClr val="177B57"/>
        </a:dk2>
        <a:lt2>
          <a:srgbClr val="80808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
      <a:clrScheme name="Letter Blank 2">
        <a:dk1>
          <a:srgbClr val="000000"/>
        </a:dk1>
        <a:lt1>
          <a:srgbClr val="FFFFFF"/>
        </a:lt1>
        <a:dk2>
          <a:srgbClr val="177B57"/>
        </a:dk2>
        <a:lt2>
          <a:srgbClr val="000000"/>
        </a:lt2>
        <a:accent1>
          <a:srgbClr val="E2E2E2"/>
        </a:accent1>
        <a:accent2>
          <a:srgbClr val="BCDEC2"/>
        </a:accent2>
        <a:accent3>
          <a:srgbClr val="FFFFFF"/>
        </a:accent3>
        <a:accent4>
          <a:srgbClr val="000000"/>
        </a:accent4>
        <a:accent5>
          <a:srgbClr val="EEEEEE"/>
        </a:accent5>
        <a:accent6>
          <a:srgbClr val="AAC9B0"/>
        </a:accent6>
        <a:hlink>
          <a:srgbClr val="5BAD82"/>
        </a:hlink>
        <a:folHlink>
          <a:srgbClr val="8EC6A1"/>
        </a:folHlink>
      </a:clrScheme>
      <a:clrMap bg1="lt1" tx1="dk1" bg2="lt2" tx2="dk2" accent1="accent1" accent2="accent2" accent3="accent3" accent4="accent4" accent5="accent5" accent6="accent6" hlink="hlink" folHlink="folHlink"/>
    </a:extraClrScheme>
    <a:extraClrScheme>
      <a:clrScheme name="Letter Blank 3">
        <a:dk1>
          <a:srgbClr val="000000"/>
        </a:dk1>
        <a:lt1>
          <a:srgbClr val="FFFFFF"/>
        </a:lt1>
        <a:dk2>
          <a:srgbClr val="345782"/>
        </a:dk2>
        <a:lt2>
          <a:srgbClr val="808080"/>
        </a:lt2>
        <a:accent1>
          <a:srgbClr val="E2E2E2"/>
        </a:accent1>
        <a:accent2>
          <a:srgbClr val="C5DCDF"/>
        </a:accent2>
        <a:accent3>
          <a:srgbClr val="FFFFFF"/>
        </a:accent3>
        <a:accent4>
          <a:srgbClr val="000000"/>
        </a:accent4>
        <a:accent5>
          <a:srgbClr val="EEEEEE"/>
        </a:accent5>
        <a:accent6>
          <a:srgbClr val="B2C7CA"/>
        </a:accent6>
        <a:hlink>
          <a:srgbClr val="5D8BA7"/>
        </a:hlink>
        <a:folHlink>
          <a:srgbClr val="9CBDC8"/>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Review_x0020_Date xmlns="c7c19809-0e1a-40c6-aaf9-332177007023"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561B0F07744E949B03DE9ECF1543B72" ma:contentTypeVersion="40" ma:contentTypeDescription="Create a new document." ma:contentTypeScope="" ma:versionID="a0dda286277e0172351a305e2f22120f">
  <xsd:schema xmlns:xsd="http://www.w3.org/2001/XMLSchema" xmlns:xs="http://www.w3.org/2001/XMLSchema" xmlns:p="http://schemas.microsoft.com/office/2006/metadata/properties" xmlns:ns1="http://schemas.microsoft.com/sharepoint/v3" xmlns:ns2="554d6338-cd05-496e-96b2-f72389dcb6a2" xmlns:ns3="c7c19809-0e1a-40c6-aaf9-332177007023" xmlns:ns4="51bfcd92-eb3e-40f4-8778-2bbfb88a890b" targetNamespace="http://schemas.microsoft.com/office/2006/metadata/properties" ma:root="true" ma:fieldsID="fff3d459afc6a0cd7fd88b35f4dfafb4" ns1:_="" ns2:_="" ns3:_="" ns4:_="">
    <xsd:import namespace="http://schemas.microsoft.com/sharepoint/v3"/>
    <xsd:import namespace="554d6338-cd05-496e-96b2-f72389dcb6a2"/>
    <xsd:import namespace="c7c19809-0e1a-40c6-aaf9-332177007023"/>
    <xsd:import namespace="51bfcd92-eb3e-40f4-8778-2bbfb88a890b"/>
    <xsd:element name="properties">
      <xsd:complexType>
        <xsd:sequence>
          <xsd:element name="documentManagement">
            <xsd:complexType>
              <xsd:all>
                <xsd:element ref="ns1:_ip_UnifiedCompliancePolicyProperties" minOccurs="0"/>
                <xsd:element ref="ns1:_ip_UnifiedCompliancePolicyUIAction" minOccurs="0"/>
                <xsd:element ref="ns2:SharedWithUsers" minOccurs="0"/>
                <xsd:element ref="ns2:SharedWithDetails" minOccurs="0"/>
                <xsd:element ref="ns3:MediaLengthInSeconds" minOccurs="0"/>
                <xsd:element ref="ns4:SharedWithUsers" minOccurs="0"/>
                <xsd:element ref="ns4:SharedWithDetails" minOccurs="0"/>
                <xsd:element ref="ns3:Review_x0020_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54d6338-cd05-496e-96b2-f72389dcb6a2" elementFormDefault="qualified">
    <xsd:import namespace="http://schemas.microsoft.com/office/2006/documentManagement/types"/>
    <xsd:import namespace="http://schemas.microsoft.com/office/infopath/2007/PartnerControls"/>
    <xsd:element name="SharedWithUsers" ma:index="10"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7c19809-0e1a-40c6-aaf9-332177007023" elementFormDefault="qualified">
    <xsd:import namespace="http://schemas.microsoft.com/office/2006/documentManagement/types"/>
    <xsd:import namespace="http://schemas.microsoft.com/office/infopath/2007/PartnerControls"/>
    <xsd:element name="MediaLengthInSeconds" ma:index="12" nillable="true" ma:displayName="Length (seconds)" ma:internalName="MediaLengthInSeconds" ma:readOnly="true">
      <xsd:simpleType>
        <xsd:restriction base="dms:Unknown"/>
      </xsd:simpleType>
    </xsd:element>
    <xsd:element name="Review_x0020_Date" ma:index="15" nillable="true" ma:displayName="Review date" ma:indexed="true" ma:internalName="Review_x0020_Dat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1bfcd92-eb3e-40f4-8778-2bbfb88a890b"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0"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0"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6B30BEF-83A1-4823-9ED3-2B2978F17DC4}">
  <ds:schemaRefs>
    <ds:schemaRef ds:uri="http://schemas.openxmlformats.org/package/2006/metadata/core-properties"/>
    <ds:schemaRef ds:uri="http://purl.org/dc/terms/"/>
    <ds:schemaRef ds:uri="c7c19809-0e1a-40c6-aaf9-332177007023"/>
    <ds:schemaRef ds:uri="51bfcd92-eb3e-40f4-8778-2bbfb88a890b"/>
    <ds:schemaRef ds:uri="http://schemas.microsoft.com/office/2006/documentManagement/types"/>
    <ds:schemaRef ds:uri="554d6338-cd05-496e-96b2-f72389dcb6a2"/>
    <ds:schemaRef ds:uri="http://purl.org/dc/elements/1.1/"/>
    <ds:schemaRef ds:uri="http://schemas.microsoft.com/office/2006/metadata/properties"/>
    <ds:schemaRef ds:uri="http://schemas.microsoft.com/sharepoint/v3"/>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C0B3BE36-BF6B-4D0E-9938-6B44D2408957}">
  <ds:schemaRefs>
    <ds:schemaRef ds:uri="http://schemas.microsoft.com/sharepoint/v3/contenttype/forms"/>
  </ds:schemaRefs>
</ds:datastoreItem>
</file>

<file path=customXml/itemProps3.xml><?xml version="1.0" encoding="utf-8"?>
<ds:datastoreItem xmlns:ds="http://schemas.openxmlformats.org/officeDocument/2006/customXml" ds:itemID="{F17D94F5-55E6-4798-BAB3-DE36AB82EE2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554d6338-cd05-496e-96b2-f72389dcb6a2"/>
    <ds:schemaRef ds:uri="c7c19809-0e1a-40c6-aaf9-332177007023"/>
    <ds:schemaRef ds:uri="51bfcd92-eb3e-40f4-8778-2bbfb88a89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4478</TotalTime>
  <Words>1895</Words>
  <Application>Microsoft Office PowerPoint</Application>
  <PresentationFormat>On-screen Show (4:3)</PresentationFormat>
  <Paragraphs>170</Paragraphs>
  <Slides>19</Slides>
  <Notes>18</Notes>
  <HiddenSlides>4</HiddenSlides>
  <MMClips>0</MMClips>
  <ScaleCrop>false</ScaleCrop>
  <HeadingPairs>
    <vt:vector size="8" baseType="variant">
      <vt:variant>
        <vt:lpstr>Fonts Used</vt:lpstr>
      </vt:variant>
      <vt:variant>
        <vt:i4>5</vt:i4>
      </vt:variant>
      <vt:variant>
        <vt:lpstr>Theme</vt:lpstr>
      </vt:variant>
      <vt:variant>
        <vt:i4>4</vt:i4>
      </vt:variant>
      <vt:variant>
        <vt:lpstr>Embedded OLE Servers</vt:lpstr>
      </vt:variant>
      <vt:variant>
        <vt:i4>1</vt:i4>
      </vt:variant>
      <vt:variant>
        <vt:lpstr>Slide Titles</vt:lpstr>
      </vt:variant>
      <vt:variant>
        <vt:i4>19</vt:i4>
      </vt:variant>
    </vt:vector>
  </HeadingPairs>
  <TitlesOfParts>
    <vt:vector size="29" baseType="lpstr">
      <vt:lpstr>Arial</vt:lpstr>
      <vt:lpstr>Calibri</vt:lpstr>
      <vt:lpstr>Calibri Light</vt:lpstr>
      <vt:lpstr>Courier New</vt:lpstr>
      <vt:lpstr>Trebuchet MS</vt:lpstr>
      <vt:lpstr>Office Theme</vt:lpstr>
      <vt:lpstr>2_Office Theme</vt:lpstr>
      <vt:lpstr>1_NHS_England_Nov15</vt:lpstr>
      <vt:lpstr>1_Office Theme</vt:lpstr>
      <vt:lpstr>think-cell Slide</vt:lpstr>
      <vt:lpstr>NHS England Armed Forces community health update </vt:lpstr>
      <vt:lpstr>The Health and Care Bill</vt:lpstr>
      <vt:lpstr>Armed Forces policy and strategy</vt:lpstr>
      <vt:lpstr>Supporting veterans’ health and wellbeing needs</vt:lpstr>
      <vt:lpstr>A complete veterans mental health care pathway</vt:lpstr>
      <vt:lpstr>Op COURAGE – reflections over the last year</vt:lpstr>
      <vt:lpstr>Improving support for veterans’ families</vt:lpstr>
      <vt:lpstr>Serving and ex-service women priorities</vt:lpstr>
      <vt:lpstr>Improving support for veterans in the criminal  justice system</vt:lpstr>
      <vt:lpstr>Our approach to reducing inequalities – the ‘Core’  and the ‘Plus’ apply to the Armed Forces community </vt:lpstr>
      <vt:lpstr>Partnership working to enhance veteran and AF community  care</vt:lpstr>
      <vt:lpstr>Supporting veterans into NHS employment</vt:lpstr>
      <vt:lpstr>Lived experience – a golden thread</vt:lpstr>
      <vt:lpstr>Veterans Trauma Network (VTN)</vt:lpstr>
      <vt:lpstr>How the NHS is supporting veterans</vt:lpstr>
      <vt:lpstr>What next for veterans’ mental health</vt:lpstr>
      <vt:lpstr>What next for veterans’ mental health</vt:lpstr>
      <vt:lpstr>Support for Ukraine</vt:lpstr>
      <vt:lpstr>Thank you and questions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King’s Centre for Military Health Research Veterans Mental Health Conference</dc:title>
  <dc:creator>Collins, Andrea</dc:creator>
  <cp:lastModifiedBy>Richard Swarbrick</cp:lastModifiedBy>
  <cp:revision>263</cp:revision>
  <dcterms:created xsi:type="dcterms:W3CDTF">2021-02-23T22:23:21Z</dcterms:created>
  <dcterms:modified xsi:type="dcterms:W3CDTF">2022-04-29T11:36:37Z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0x0101002561B0F07744E949B03DE9ECF1543B72</vt:lpwstr>
  </property>
</Properties>
</file>