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08" r:id="rId5"/>
    <p:sldId id="258" r:id="rId6"/>
    <p:sldId id="262" r:id="rId7"/>
    <p:sldId id="342" r:id="rId8"/>
    <p:sldId id="346" r:id="rId9"/>
    <p:sldId id="347" r:id="rId10"/>
    <p:sldId id="350" r:id="rId11"/>
    <p:sldId id="351" r:id="rId12"/>
    <p:sldId id="333" r:id="rId13"/>
    <p:sldId id="330" r:id="rId14"/>
    <p:sldId id="259" r:id="rId15"/>
    <p:sldId id="352" r:id="rId16"/>
    <p:sldId id="353" r:id="rId17"/>
    <p:sldId id="337" r:id="rId18"/>
    <p:sldId id="338" r:id="rId19"/>
    <p:sldId id="354" r:id="rId20"/>
    <p:sldId id="355"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AB"/>
    <a:srgbClr val="7F9838"/>
    <a:srgbClr val="57263B"/>
    <a:srgbClr val="00163B"/>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73C615-7E3D-9467-B58A-6AB1030EE3E0}" v="9" dt="2022-05-03T14:22:56.765"/>
    <p1510:client id="{D576A442-41E4-4ECC-AC2B-AE9A1570FF83}" v="528" dt="2022-05-03T14:08:40.6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Wright" userId="S::anna.wright@covenantfund.org.uk::7b07b3d0-5d25-4e9e-9e0a-60813960f8f9" providerId="AD" clId="Web-{0F8F8305-1662-8DB8-1B40-E0BA5FB37B2C}"/>
    <pc:docChg chg="modSld">
      <pc:chgData name="Anna Wright" userId="S::anna.wright@covenantfund.org.uk::7b07b3d0-5d25-4e9e-9e0a-60813960f8f9" providerId="AD" clId="Web-{0F8F8305-1662-8DB8-1B40-E0BA5FB37B2C}" dt="2022-05-02T08:54:33.437" v="6"/>
      <pc:docMkLst>
        <pc:docMk/>
      </pc:docMkLst>
      <pc:sldChg chg="addSp delSp modSp">
        <pc:chgData name="Anna Wright" userId="S::anna.wright@covenantfund.org.uk::7b07b3d0-5d25-4e9e-9e0a-60813960f8f9" providerId="AD" clId="Web-{0F8F8305-1662-8DB8-1B40-E0BA5FB37B2C}" dt="2022-05-02T08:54:33.437" v="6"/>
        <pc:sldMkLst>
          <pc:docMk/>
          <pc:sldMk cId="174957400" sldId="333"/>
        </pc:sldMkLst>
        <pc:spChg chg="add">
          <ac:chgData name="Anna Wright" userId="S::anna.wright@covenantfund.org.uk::7b07b3d0-5d25-4e9e-9e0a-60813960f8f9" providerId="AD" clId="Web-{0F8F8305-1662-8DB8-1B40-E0BA5FB37B2C}" dt="2022-05-02T08:54:10.655" v="1"/>
          <ac:spMkLst>
            <pc:docMk/>
            <pc:sldMk cId="174957400" sldId="333"/>
            <ac:spMk id="2" creationId="{F45EB019-552A-5278-B6A9-55EF5998C5EB}"/>
          </ac:spMkLst>
        </pc:spChg>
        <pc:spChg chg="add mod">
          <ac:chgData name="Anna Wright" userId="S::anna.wright@covenantfund.org.uk::7b07b3d0-5d25-4e9e-9e0a-60813960f8f9" providerId="AD" clId="Web-{0F8F8305-1662-8DB8-1B40-E0BA5FB37B2C}" dt="2022-05-02T08:54:32.578" v="5" actId="20577"/>
          <ac:spMkLst>
            <pc:docMk/>
            <pc:sldMk cId="174957400" sldId="333"/>
            <ac:spMk id="3" creationId="{DAC2E9A4-B480-57B5-7747-615F2B707E07}"/>
          </ac:spMkLst>
        </pc:spChg>
        <pc:spChg chg="add mod">
          <ac:chgData name="Anna Wright" userId="S::anna.wright@covenantfund.org.uk::7b07b3d0-5d25-4e9e-9e0a-60813960f8f9" providerId="AD" clId="Web-{0F8F8305-1662-8DB8-1B40-E0BA5FB37B2C}" dt="2022-05-02T08:54:30.077" v="4" actId="1076"/>
          <ac:spMkLst>
            <pc:docMk/>
            <pc:sldMk cId="174957400" sldId="333"/>
            <ac:spMk id="4" creationId="{B4BA76E6-AFC9-1022-785D-54717D522EA9}"/>
          </ac:spMkLst>
        </pc:spChg>
        <pc:picChg chg="del mod">
          <ac:chgData name="Anna Wright" userId="S::anna.wright@covenantfund.org.uk::7b07b3d0-5d25-4e9e-9e0a-60813960f8f9" providerId="AD" clId="Web-{0F8F8305-1662-8DB8-1B40-E0BA5FB37B2C}" dt="2022-05-02T08:54:33.437" v="6"/>
          <ac:picMkLst>
            <pc:docMk/>
            <pc:sldMk cId="174957400" sldId="333"/>
            <ac:picMk id="7" creationId="{7D8A49A0-917E-44E5-813E-F86D14A35494}"/>
          </ac:picMkLst>
        </pc:picChg>
      </pc:sldChg>
    </pc:docChg>
  </pc:docChgLst>
  <pc:docChgLst>
    <pc:chgData name="Anna Wright" userId="S::anna.wright@covenantfund.org.uk::7b07b3d0-5d25-4e9e-9e0a-60813960f8f9" providerId="AD" clId="Web-{1DFFE68F-8B6D-1BAA-4DB2-8DF107B670BD}"/>
    <pc:docChg chg="modSld">
      <pc:chgData name="Anna Wright" userId="S::anna.wright@covenantfund.org.uk::7b07b3d0-5d25-4e9e-9e0a-60813960f8f9" providerId="AD" clId="Web-{1DFFE68F-8B6D-1BAA-4DB2-8DF107B670BD}" dt="2022-05-02T08:51:32.608" v="4" actId="14100"/>
      <pc:docMkLst>
        <pc:docMk/>
      </pc:docMkLst>
      <pc:sldChg chg="modSp">
        <pc:chgData name="Anna Wright" userId="S::anna.wright@covenantfund.org.uk::7b07b3d0-5d25-4e9e-9e0a-60813960f8f9" providerId="AD" clId="Web-{1DFFE68F-8B6D-1BAA-4DB2-8DF107B670BD}" dt="2022-05-02T08:50:34.982" v="1" actId="20577"/>
        <pc:sldMkLst>
          <pc:docMk/>
          <pc:sldMk cId="1664733984" sldId="308"/>
        </pc:sldMkLst>
        <pc:spChg chg="mod">
          <ac:chgData name="Anna Wright" userId="S::anna.wright@covenantfund.org.uk::7b07b3d0-5d25-4e9e-9e0a-60813960f8f9" providerId="AD" clId="Web-{1DFFE68F-8B6D-1BAA-4DB2-8DF107B670BD}" dt="2022-05-02T08:50:34.982" v="1" actId="20577"/>
          <ac:spMkLst>
            <pc:docMk/>
            <pc:sldMk cId="1664733984" sldId="308"/>
            <ac:spMk id="3" creationId="{8BDFB3CA-380F-4CEE-A7BF-6BE02E7BF937}"/>
          </ac:spMkLst>
        </pc:spChg>
      </pc:sldChg>
      <pc:sldChg chg="modSp">
        <pc:chgData name="Anna Wright" userId="S::anna.wright@covenantfund.org.uk::7b07b3d0-5d25-4e9e-9e0a-60813960f8f9" providerId="AD" clId="Web-{1DFFE68F-8B6D-1BAA-4DB2-8DF107B670BD}" dt="2022-05-02T08:51:32.608" v="4" actId="14100"/>
        <pc:sldMkLst>
          <pc:docMk/>
          <pc:sldMk cId="341509678" sldId="342"/>
        </pc:sldMkLst>
        <pc:picChg chg="mod">
          <ac:chgData name="Anna Wright" userId="S::anna.wright@covenantfund.org.uk::7b07b3d0-5d25-4e9e-9e0a-60813960f8f9" providerId="AD" clId="Web-{1DFFE68F-8B6D-1BAA-4DB2-8DF107B670BD}" dt="2022-05-02T08:51:32.608" v="4" actId="14100"/>
          <ac:picMkLst>
            <pc:docMk/>
            <pc:sldMk cId="341509678" sldId="342"/>
            <ac:picMk id="5" creationId="{4C4B9434-1C20-4F0F-9955-FB39564F0518}"/>
          </ac:picMkLst>
        </pc:picChg>
      </pc:sldChg>
    </pc:docChg>
  </pc:docChgLst>
  <pc:docChgLst>
    <pc:chgData name="Sonia" userId="4517cae0-f55c-40e6-8931-6abdad7913c4" providerId="ADAL" clId="{D576A442-41E4-4ECC-AC2B-AE9A1570FF83}"/>
    <pc:docChg chg="undo custSel addSld delSld modSld sldOrd replTag delTag">
      <pc:chgData name="Sonia" userId="4517cae0-f55c-40e6-8931-6abdad7913c4" providerId="ADAL" clId="{D576A442-41E4-4ECC-AC2B-AE9A1570FF83}" dt="2022-05-03T14:08:50.872" v="4741"/>
      <pc:docMkLst>
        <pc:docMk/>
      </pc:docMkLst>
      <pc:sldChg chg="modSp mod replTag delTag">
        <pc:chgData name="Sonia" userId="4517cae0-f55c-40e6-8931-6abdad7913c4" providerId="ADAL" clId="{D576A442-41E4-4ECC-AC2B-AE9A1570FF83}" dt="2022-05-01T14:37:39.105" v="2785"/>
        <pc:sldMkLst>
          <pc:docMk/>
          <pc:sldMk cId="276021339" sldId="258"/>
        </pc:sldMkLst>
        <pc:spChg chg="mod">
          <ac:chgData name="Sonia" userId="4517cae0-f55c-40e6-8931-6abdad7913c4" providerId="ADAL" clId="{D576A442-41E4-4ECC-AC2B-AE9A1570FF83}" dt="2022-04-29T11:52:21.519" v="9" actId="13926"/>
          <ac:spMkLst>
            <pc:docMk/>
            <pc:sldMk cId="276021339" sldId="258"/>
            <ac:spMk id="6" creationId="{9110D423-5E0F-4285-A72D-8956F00FC35E}"/>
          </ac:spMkLst>
        </pc:spChg>
      </pc:sldChg>
      <pc:sldChg chg="replTag delTag">
        <pc:chgData name="Sonia" userId="4517cae0-f55c-40e6-8931-6abdad7913c4" providerId="ADAL" clId="{D576A442-41E4-4ECC-AC2B-AE9A1570FF83}" dt="2022-05-01T14:57:02.448" v="4267"/>
        <pc:sldMkLst>
          <pc:docMk/>
          <pc:sldMk cId="0" sldId="259"/>
        </pc:sldMkLst>
      </pc:sldChg>
      <pc:sldChg chg="ord replTag delTag">
        <pc:chgData name="Sonia" userId="4517cae0-f55c-40e6-8931-6abdad7913c4" providerId="ADAL" clId="{D576A442-41E4-4ECC-AC2B-AE9A1570FF83}" dt="2022-05-01T14:56:56.400" v="4251"/>
        <pc:sldMkLst>
          <pc:docMk/>
          <pc:sldMk cId="1367301199" sldId="262"/>
        </pc:sldMkLst>
      </pc:sldChg>
      <pc:sldChg chg="replTag delTag">
        <pc:chgData name="Sonia" userId="4517cae0-f55c-40e6-8931-6abdad7913c4" providerId="ADAL" clId="{D576A442-41E4-4ECC-AC2B-AE9A1570FF83}" dt="2022-05-03T14:07:11.343" v="4659"/>
        <pc:sldMkLst>
          <pc:docMk/>
          <pc:sldMk cId="1664733984" sldId="308"/>
        </pc:sldMkLst>
      </pc:sldChg>
      <pc:sldChg chg="del replTag delTag">
        <pc:chgData name="Sonia" userId="4517cae0-f55c-40e6-8931-6abdad7913c4" providerId="ADAL" clId="{D576A442-41E4-4ECC-AC2B-AE9A1570FF83}" dt="2022-04-29T13:21:10.735" v="2131" actId="47"/>
        <pc:sldMkLst>
          <pc:docMk/>
          <pc:sldMk cId="2364028211" sldId="312"/>
        </pc:sldMkLst>
      </pc:sldChg>
      <pc:sldChg chg="del replTag delTag">
        <pc:chgData name="Sonia" userId="4517cae0-f55c-40e6-8931-6abdad7913c4" providerId="ADAL" clId="{D576A442-41E4-4ECC-AC2B-AE9A1570FF83}" dt="2022-04-29T13:21:05.174" v="2121" actId="47"/>
        <pc:sldMkLst>
          <pc:docMk/>
          <pc:sldMk cId="2068142294" sldId="317"/>
        </pc:sldMkLst>
      </pc:sldChg>
      <pc:sldChg chg="modSp mod replTag delTag modNotesTx">
        <pc:chgData name="Sonia" userId="4517cae0-f55c-40e6-8931-6abdad7913c4" providerId="ADAL" clId="{D576A442-41E4-4ECC-AC2B-AE9A1570FF83}" dt="2022-05-03T14:08:50.872" v="4739"/>
        <pc:sldMkLst>
          <pc:docMk/>
          <pc:sldMk cId="1804884633" sldId="330"/>
        </pc:sldMkLst>
        <pc:spChg chg="mod">
          <ac:chgData name="Sonia" userId="4517cae0-f55c-40e6-8931-6abdad7913c4" providerId="ADAL" clId="{D576A442-41E4-4ECC-AC2B-AE9A1570FF83}" dt="2022-04-29T12:54:30.061" v="1769" actId="1076"/>
          <ac:spMkLst>
            <pc:docMk/>
            <pc:sldMk cId="1804884633" sldId="330"/>
            <ac:spMk id="23" creationId="{A9048D1C-F844-4167-B9C5-C69114029EC5}"/>
          </ac:spMkLst>
        </pc:spChg>
      </pc:sldChg>
      <pc:sldChg chg="del replTag delTag">
        <pc:chgData name="Sonia" userId="4517cae0-f55c-40e6-8931-6abdad7913c4" providerId="ADAL" clId="{D576A442-41E4-4ECC-AC2B-AE9A1570FF83}" dt="2022-04-29T13:42:09.481" v="2566" actId="47"/>
        <pc:sldMkLst>
          <pc:docMk/>
          <pc:sldMk cId="1020549062" sldId="331"/>
        </pc:sldMkLst>
      </pc:sldChg>
      <pc:sldChg chg="del replTag delTag">
        <pc:chgData name="Sonia" userId="4517cae0-f55c-40e6-8931-6abdad7913c4" providerId="ADAL" clId="{D576A442-41E4-4ECC-AC2B-AE9A1570FF83}" dt="2022-04-29T13:42:13.045" v="2571" actId="47"/>
        <pc:sldMkLst>
          <pc:docMk/>
          <pc:sldMk cId="1901866239" sldId="332"/>
        </pc:sldMkLst>
      </pc:sldChg>
      <pc:sldChg chg="addSp delSp modSp mod ord replTag delTag modNotesTx">
        <pc:chgData name="Sonia" userId="4517cae0-f55c-40e6-8931-6abdad7913c4" providerId="ADAL" clId="{D576A442-41E4-4ECC-AC2B-AE9A1570FF83}" dt="2022-05-03T14:08:45.308" v="4734" actId="167"/>
        <pc:sldMkLst>
          <pc:docMk/>
          <pc:sldMk cId="174957400" sldId="333"/>
        </pc:sldMkLst>
        <pc:spChg chg="del mod">
          <ac:chgData name="Sonia" userId="4517cae0-f55c-40e6-8931-6abdad7913c4" providerId="ADAL" clId="{D576A442-41E4-4ECC-AC2B-AE9A1570FF83}" dt="2022-05-03T14:08:38.088" v="4731" actId="478"/>
          <ac:spMkLst>
            <pc:docMk/>
            <pc:sldMk cId="174957400" sldId="333"/>
            <ac:spMk id="4" creationId="{B4BA76E6-AFC9-1022-785D-54717D522EA9}"/>
          </ac:spMkLst>
        </pc:spChg>
        <pc:picChg chg="add del">
          <ac:chgData name="Sonia" userId="4517cae0-f55c-40e6-8931-6abdad7913c4" providerId="ADAL" clId="{D576A442-41E4-4ECC-AC2B-AE9A1570FF83}" dt="2022-05-03T14:08:27.953" v="4721"/>
          <ac:picMkLst>
            <pc:docMk/>
            <pc:sldMk cId="174957400" sldId="333"/>
            <ac:picMk id="5" creationId="{9BD6D1ED-4227-4528-A508-32FB5DCA1B73}"/>
          </ac:picMkLst>
        </pc:picChg>
        <pc:picChg chg="add mod ord">
          <ac:chgData name="Sonia" userId="4517cae0-f55c-40e6-8931-6abdad7913c4" providerId="ADAL" clId="{D576A442-41E4-4ECC-AC2B-AE9A1570FF83}" dt="2022-05-03T14:08:45.308" v="4734" actId="167"/>
          <ac:picMkLst>
            <pc:docMk/>
            <pc:sldMk cId="174957400" sldId="333"/>
            <ac:picMk id="6" creationId="{821695E4-EA8D-499E-B650-E9BE44516D4E}"/>
          </ac:picMkLst>
        </pc:picChg>
        <pc:picChg chg="mod ord modCrop">
          <ac:chgData name="Sonia" userId="4517cae0-f55c-40e6-8931-6abdad7913c4" providerId="ADAL" clId="{D576A442-41E4-4ECC-AC2B-AE9A1570FF83}" dt="2022-05-01T14:56:27.668" v="4237" actId="14100"/>
          <ac:picMkLst>
            <pc:docMk/>
            <pc:sldMk cId="174957400" sldId="333"/>
            <ac:picMk id="7" creationId="{7D8A49A0-917E-44E5-813E-F86D14A35494}"/>
          </ac:picMkLst>
        </pc:picChg>
        <pc:picChg chg="add del mod">
          <ac:chgData name="Sonia" userId="4517cae0-f55c-40e6-8931-6abdad7913c4" providerId="ADAL" clId="{D576A442-41E4-4ECC-AC2B-AE9A1570FF83}" dt="2022-05-03T14:08:27.412" v="4720" actId="1076"/>
          <ac:picMkLst>
            <pc:docMk/>
            <pc:sldMk cId="174957400" sldId="333"/>
            <ac:picMk id="20" creationId="{CFD14F1C-CEF8-4DE5-82FC-EE6F508ED5D2}"/>
          </ac:picMkLst>
        </pc:picChg>
      </pc:sldChg>
      <pc:sldChg chg="del replTag delTag">
        <pc:chgData name="Sonia" userId="4517cae0-f55c-40e6-8931-6abdad7913c4" providerId="ADAL" clId="{D576A442-41E4-4ECC-AC2B-AE9A1570FF83}" dt="2022-04-29T13:16:21.811" v="2070" actId="47"/>
        <pc:sldMkLst>
          <pc:docMk/>
          <pc:sldMk cId="1510386099" sldId="334"/>
        </pc:sldMkLst>
      </pc:sldChg>
      <pc:sldChg chg="del replTag delTag">
        <pc:chgData name="Sonia" userId="4517cae0-f55c-40e6-8931-6abdad7913c4" providerId="ADAL" clId="{D576A442-41E4-4ECC-AC2B-AE9A1570FF83}" dt="2022-04-29T13:21:09.728" v="2126" actId="47"/>
        <pc:sldMkLst>
          <pc:docMk/>
          <pc:sldMk cId="347817085" sldId="335"/>
        </pc:sldMkLst>
      </pc:sldChg>
      <pc:sldChg chg="del replTag delTag">
        <pc:chgData name="Sonia" userId="4517cae0-f55c-40e6-8931-6abdad7913c4" providerId="ADAL" clId="{D576A442-41E4-4ECC-AC2B-AE9A1570FF83}" dt="2022-04-29T13:21:04.008" v="2116" actId="47"/>
        <pc:sldMkLst>
          <pc:docMk/>
          <pc:sldMk cId="1144060455" sldId="336"/>
        </pc:sldMkLst>
      </pc:sldChg>
      <pc:sldChg chg="ord replTag delTag modNotesTx">
        <pc:chgData name="Sonia" userId="4517cae0-f55c-40e6-8931-6abdad7913c4" providerId="ADAL" clId="{D576A442-41E4-4ECC-AC2B-AE9A1570FF83}" dt="2022-05-03T14:00:22.165" v="4649" actId="20577"/>
        <pc:sldMkLst>
          <pc:docMk/>
          <pc:sldMk cId="2284911654" sldId="337"/>
        </pc:sldMkLst>
      </pc:sldChg>
      <pc:sldChg chg="replTag delTag modNotesTx">
        <pc:chgData name="Sonia" userId="4517cae0-f55c-40e6-8931-6abdad7913c4" providerId="ADAL" clId="{D576A442-41E4-4ECC-AC2B-AE9A1570FF83}" dt="2022-04-29T13:33:21.574" v="2487"/>
        <pc:sldMkLst>
          <pc:docMk/>
          <pc:sldMk cId="3467009317" sldId="338"/>
        </pc:sldMkLst>
      </pc:sldChg>
      <pc:sldChg chg="del replTag delTag">
        <pc:chgData name="Sonia" userId="4517cae0-f55c-40e6-8931-6abdad7913c4" providerId="ADAL" clId="{D576A442-41E4-4ECC-AC2B-AE9A1570FF83}" dt="2022-04-29T13:21:12.827" v="2136" actId="47"/>
        <pc:sldMkLst>
          <pc:docMk/>
          <pc:sldMk cId="3128054848" sldId="339"/>
        </pc:sldMkLst>
      </pc:sldChg>
      <pc:sldChg chg="del replTag delTag">
        <pc:chgData name="Sonia" userId="4517cae0-f55c-40e6-8931-6abdad7913c4" providerId="ADAL" clId="{D576A442-41E4-4ECC-AC2B-AE9A1570FF83}" dt="2022-04-29T13:42:14.222" v="2576" actId="47"/>
        <pc:sldMkLst>
          <pc:docMk/>
          <pc:sldMk cId="4292452842" sldId="341"/>
        </pc:sldMkLst>
      </pc:sldChg>
      <pc:sldChg chg="addSp delSp modSp mod modTransition modAnim replTag delTag modNotesTx">
        <pc:chgData name="Sonia" userId="4517cae0-f55c-40e6-8931-6abdad7913c4" providerId="ADAL" clId="{D576A442-41E4-4ECC-AC2B-AE9A1570FF83}" dt="2022-05-01T14:56:57.444" v="4253"/>
        <pc:sldMkLst>
          <pc:docMk/>
          <pc:sldMk cId="341509678" sldId="342"/>
        </pc:sldMkLst>
        <pc:spChg chg="del">
          <ac:chgData name="Sonia" userId="4517cae0-f55c-40e6-8931-6abdad7913c4" providerId="ADAL" clId="{D576A442-41E4-4ECC-AC2B-AE9A1570FF83}" dt="2022-04-29T11:52:30.668" v="14" actId="478"/>
          <ac:spMkLst>
            <pc:docMk/>
            <pc:sldMk cId="341509678" sldId="342"/>
            <ac:spMk id="3" creationId="{5ADBBD28-FD28-4432-9732-6B5CFA0B263C}"/>
          </ac:spMkLst>
        </pc:spChg>
        <pc:spChg chg="mod">
          <ac:chgData name="Sonia" userId="4517cae0-f55c-40e6-8931-6abdad7913c4" providerId="ADAL" clId="{D576A442-41E4-4ECC-AC2B-AE9A1570FF83}" dt="2022-04-29T11:53:27.536" v="54" actId="14100"/>
          <ac:spMkLst>
            <pc:docMk/>
            <pc:sldMk cId="341509678" sldId="342"/>
            <ac:spMk id="4" creationId="{0F9DFB9B-86E5-4973-BE31-0A76B6AC588F}"/>
          </ac:spMkLst>
        </pc:spChg>
        <pc:graphicFrameChg chg="add del mod modGraphic">
          <ac:chgData name="Sonia" userId="4517cae0-f55c-40e6-8931-6abdad7913c4" providerId="ADAL" clId="{D576A442-41E4-4ECC-AC2B-AE9A1570FF83}" dt="2022-04-29T11:56:22.372" v="471" actId="26606"/>
          <ac:graphicFrameMkLst>
            <pc:docMk/>
            <pc:sldMk cId="341509678" sldId="342"/>
            <ac:graphicFrameMk id="2" creationId="{D3A06BDB-BABD-4CC7-8B53-4C97E8AFFE09}"/>
          </ac:graphicFrameMkLst>
        </pc:graphicFrameChg>
        <pc:graphicFrameChg chg="add mod">
          <ac:chgData name="Sonia" userId="4517cae0-f55c-40e6-8931-6abdad7913c4" providerId="ADAL" clId="{D576A442-41E4-4ECC-AC2B-AE9A1570FF83}" dt="2022-04-29T12:02:04.234" v="916" actId="20577"/>
          <ac:graphicFrameMkLst>
            <pc:docMk/>
            <pc:sldMk cId="341509678" sldId="342"/>
            <ac:graphicFrameMk id="22" creationId="{6C9A6D95-C4AE-86A6-077F-30A29E8AC9AF}"/>
          </ac:graphicFrameMkLst>
        </pc:graphicFrameChg>
      </pc:sldChg>
      <pc:sldChg chg="del replTag delTag">
        <pc:chgData name="Sonia" userId="4517cae0-f55c-40e6-8931-6abdad7913c4" providerId="ADAL" clId="{D576A442-41E4-4ECC-AC2B-AE9A1570FF83}" dt="2022-04-29T11:59:51.993" v="681" actId="47"/>
        <pc:sldMkLst>
          <pc:docMk/>
          <pc:sldMk cId="1997524150" sldId="343"/>
        </pc:sldMkLst>
      </pc:sldChg>
      <pc:sldChg chg="del replTag delTag">
        <pc:chgData name="Sonia" userId="4517cae0-f55c-40e6-8931-6abdad7913c4" providerId="ADAL" clId="{D576A442-41E4-4ECC-AC2B-AE9A1570FF83}" dt="2022-04-29T13:42:18.126" v="2581" actId="47"/>
        <pc:sldMkLst>
          <pc:docMk/>
          <pc:sldMk cId="1483696046" sldId="344"/>
        </pc:sldMkLst>
      </pc:sldChg>
      <pc:sldChg chg="add del replTag delTag">
        <pc:chgData name="Sonia" userId="4517cae0-f55c-40e6-8931-6abdad7913c4" providerId="ADAL" clId="{D576A442-41E4-4ECC-AC2B-AE9A1570FF83}" dt="2022-05-01T14:51:26.932" v="3718" actId="47"/>
        <pc:sldMkLst>
          <pc:docMk/>
          <pc:sldMk cId="2522043087" sldId="345"/>
        </pc:sldMkLst>
      </pc:sldChg>
      <pc:sldChg chg="modTransition replTag delTag modNotesTx">
        <pc:chgData name="Sonia" userId="4517cae0-f55c-40e6-8931-6abdad7913c4" providerId="ADAL" clId="{D576A442-41E4-4ECC-AC2B-AE9A1570FF83}" dt="2022-05-01T14:56:58.473" v="4255"/>
        <pc:sldMkLst>
          <pc:docMk/>
          <pc:sldMk cId="2811241323" sldId="346"/>
        </pc:sldMkLst>
      </pc:sldChg>
      <pc:sldChg chg="addSp delSp modSp add mod modTransition replTag delTag modNotesTx">
        <pc:chgData name="Sonia" userId="4517cae0-f55c-40e6-8931-6abdad7913c4" providerId="ADAL" clId="{D576A442-41E4-4ECC-AC2B-AE9A1570FF83}" dt="2022-05-01T14:56:59.496" v="4257"/>
        <pc:sldMkLst>
          <pc:docMk/>
          <pc:sldMk cId="1347019293" sldId="347"/>
        </pc:sldMkLst>
        <pc:spChg chg="del">
          <ac:chgData name="Sonia" userId="4517cae0-f55c-40e6-8931-6abdad7913c4" providerId="ADAL" clId="{D576A442-41E4-4ECC-AC2B-AE9A1570FF83}" dt="2022-04-29T12:09:48.132" v="939" actId="478"/>
          <ac:spMkLst>
            <pc:docMk/>
            <pc:sldMk cId="1347019293" sldId="347"/>
            <ac:spMk id="2" creationId="{CA831267-A7ED-479B-AC62-93B2BFAAE6B5}"/>
          </ac:spMkLst>
        </pc:spChg>
        <pc:spChg chg="add del mod">
          <ac:chgData name="Sonia" userId="4517cae0-f55c-40e6-8931-6abdad7913c4" providerId="ADAL" clId="{D576A442-41E4-4ECC-AC2B-AE9A1570FF83}" dt="2022-04-29T12:15:41.832" v="1443" actId="26606"/>
          <ac:spMkLst>
            <pc:docMk/>
            <pc:sldMk cId="1347019293" sldId="347"/>
            <ac:spMk id="11" creationId="{828635E7-F5E3-4104-8C09-713E237C1180}"/>
          </ac:spMkLst>
        </pc:spChg>
        <pc:spChg chg="add del mod">
          <ac:chgData name="Sonia" userId="4517cae0-f55c-40e6-8931-6abdad7913c4" providerId="ADAL" clId="{D576A442-41E4-4ECC-AC2B-AE9A1570FF83}" dt="2022-04-29T12:09:54.272" v="940" actId="478"/>
          <ac:spMkLst>
            <pc:docMk/>
            <pc:sldMk cId="1347019293" sldId="347"/>
            <ac:spMk id="13" creationId="{084CFD73-1FA7-4DBC-B593-2A810515A85C}"/>
          </ac:spMkLst>
        </pc:spChg>
        <pc:graphicFrameChg chg="add del">
          <ac:chgData name="Sonia" userId="4517cae0-f55c-40e6-8931-6abdad7913c4" providerId="ADAL" clId="{D576A442-41E4-4ECC-AC2B-AE9A1570FF83}" dt="2022-04-29T12:15:41.791" v="1442" actId="26606"/>
          <ac:graphicFrameMkLst>
            <pc:docMk/>
            <pc:sldMk cId="1347019293" sldId="347"/>
            <ac:graphicFrameMk id="16" creationId="{3EB29F07-EACD-A7D5-69DB-647223F6EA42}"/>
          </ac:graphicFrameMkLst>
        </pc:graphicFrameChg>
        <pc:graphicFrameChg chg="add mod">
          <ac:chgData name="Sonia" userId="4517cae0-f55c-40e6-8931-6abdad7913c4" providerId="ADAL" clId="{D576A442-41E4-4ECC-AC2B-AE9A1570FF83}" dt="2022-04-29T12:23:15.343" v="1452" actId="14100"/>
          <ac:graphicFrameMkLst>
            <pc:docMk/>
            <pc:sldMk cId="1347019293" sldId="347"/>
            <ac:graphicFrameMk id="18" creationId="{A937FDD3-4E82-353E-C553-F35357D03E8B}"/>
          </ac:graphicFrameMkLst>
        </pc:graphicFrameChg>
        <pc:picChg chg="del">
          <ac:chgData name="Sonia" userId="4517cae0-f55c-40e6-8931-6abdad7913c4" providerId="ADAL" clId="{D576A442-41E4-4ECC-AC2B-AE9A1570FF83}" dt="2022-04-29T12:09:44.552" v="938" actId="478"/>
          <ac:picMkLst>
            <pc:docMk/>
            <pc:sldMk cId="1347019293" sldId="347"/>
            <ac:picMk id="5" creationId="{791850AA-0A6F-4453-AB2F-AB40F5B53D6D}"/>
          </ac:picMkLst>
        </pc:picChg>
        <pc:picChg chg="add mod">
          <ac:chgData name="Sonia" userId="4517cae0-f55c-40e6-8931-6abdad7913c4" providerId="ADAL" clId="{D576A442-41E4-4ECC-AC2B-AE9A1570FF83}" dt="2022-04-29T12:23:22.553" v="1459" actId="1076"/>
          <ac:picMkLst>
            <pc:docMk/>
            <pc:sldMk cId="1347019293" sldId="347"/>
            <ac:picMk id="14" creationId="{CE30CD33-12DA-40BD-92EB-E081FD53AB30}"/>
          </ac:picMkLst>
        </pc:picChg>
      </pc:sldChg>
      <pc:sldChg chg="addSp delSp modSp new del mod replTag delTag">
        <pc:chgData name="Sonia" userId="4517cae0-f55c-40e6-8931-6abdad7913c4" providerId="ADAL" clId="{D576A442-41E4-4ECC-AC2B-AE9A1570FF83}" dt="2022-04-29T12:31:30.903" v="1655" actId="47"/>
        <pc:sldMkLst>
          <pc:docMk/>
          <pc:sldMk cId="3245067981" sldId="348"/>
        </pc:sldMkLst>
        <pc:spChg chg="del">
          <ac:chgData name="Sonia" userId="4517cae0-f55c-40e6-8931-6abdad7913c4" providerId="ADAL" clId="{D576A442-41E4-4ECC-AC2B-AE9A1570FF83}" dt="2022-04-29T12:23:48.872" v="1476" actId="478"/>
          <ac:spMkLst>
            <pc:docMk/>
            <pc:sldMk cId="3245067981" sldId="348"/>
            <ac:spMk id="2" creationId="{6E763EEC-D7D1-49D7-B40F-AF46A2B83608}"/>
          </ac:spMkLst>
        </pc:spChg>
        <pc:picChg chg="add mod">
          <ac:chgData name="Sonia" userId="4517cae0-f55c-40e6-8931-6abdad7913c4" providerId="ADAL" clId="{D576A442-41E4-4ECC-AC2B-AE9A1570FF83}" dt="2022-04-29T12:27:18.453" v="1625" actId="1076"/>
          <ac:picMkLst>
            <pc:docMk/>
            <pc:sldMk cId="3245067981" sldId="348"/>
            <ac:picMk id="4" creationId="{8EEF4419-3FD2-4FB6-8CF1-CCE3E81F02C0}"/>
          </ac:picMkLst>
        </pc:picChg>
      </pc:sldChg>
      <pc:sldChg chg="add del replTag delTag">
        <pc:chgData name="Sonia" userId="4517cae0-f55c-40e6-8931-6abdad7913c4" providerId="ADAL" clId="{D576A442-41E4-4ECC-AC2B-AE9A1570FF83}" dt="2022-04-29T12:23:33.162" v="1467" actId="47"/>
        <pc:sldMkLst>
          <pc:docMk/>
          <pc:sldMk cId="576342473" sldId="349"/>
        </pc:sldMkLst>
      </pc:sldChg>
      <pc:sldChg chg="addSp delSp modSp add del mod replTag delTag">
        <pc:chgData name="Sonia" userId="4517cae0-f55c-40e6-8931-6abdad7913c4" providerId="ADAL" clId="{D576A442-41E4-4ECC-AC2B-AE9A1570FF83}" dt="2022-04-29T12:25:23.202" v="1615" actId="2696"/>
        <pc:sldMkLst>
          <pc:docMk/>
          <pc:sldMk cId="1011440208" sldId="349"/>
        </pc:sldMkLst>
        <pc:spChg chg="add mod">
          <ac:chgData name="Sonia" userId="4517cae0-f55c-40e6-8931-6abdad7913c4" providerId="ADAL" clId="{D576A442-41E4-4ECC-AC2B-AE9A1570FF83}" dt="2022-04-29T12:24:04.215" v="1488" actId="478"/>
          <ac:spMkLst>
            <pc:docMk/>
            <pc:sldMk cId="1011440208" sldId="349"/>
            <ac:spMk id="3" creationId="{AAEE5338-3AE5-4510-AFF2-0F2E1D216EC7}"/>
          </ac:spMkLst>
        </pc:spChg>
        <pc:spChg chg="add del mod">
          <ac:chgData name="Sonia" userId="4517cae0-f55c-40e6-8931-6abdad7913c4" providerId="ADAL" clId="{D576A442-41E4-4ECC-AC2B-AE9A1570FF83}" dt="2022-04-29T12:24:15.642" v="1493" actId="478"/>
          <ac:spMkLst>
            <pc:docMk/>
            <pc:sldMk cId="1011440208" sldId="349"/>
            <ac:spMk id="13" creationId="{7FE752DF-7B30-49FC-A349-94FEC4D3C697}"/>
          </ac:spMkLst>
        </pc:spChg>
        <pc:graphicFrameChg chg="del">
          <ac:chgData name="Sonia" userId="4517cae0-f55c-40e6-8931-6abdad7913c4" providerId="ADAL" clId="{D576A442-41E4-4ECC-AC2B-AE9A1570FF83}" dt="2022-04-29T12:24:04.215" v="1488" actId="478"/>
          <ac:graphicFrameMkLst>
            <pc:docMk/>
            <pc:sldMk cId="1011440208" sldId="349"/>
            <ac:graphicFrameMk id="18" creationId="{A937FDD3-4E82-353E-C553-F35357D03E8B}"/>
          </ac:graphicFrameMkLst>
        </pc:graphicFrameChg>
        <pc:picChg chg="add del">
          <ac:chgData name="Sonia" userId="4517cae0-f55c-40e6-8931-6abdad7913c4" providerId="ADAL" clId="{D576A442-41E4-4ECC-AC2B-AE9A1570FF83}" dt="2022-04-29T12:24:11.833" v="1491"/>
          <ac:picMkLst>
            <pc:docMk/>
            <pc:sldMk cId="1011440208" sldId="349"/>
            <ac:picMk id="5" creationId="{CFD9E9D1-E03F-4715-998A-1A6D6E35B57B}"/>
          </ac:picMkLst>
        </pc:picChg>
        <pc:picChg chg="del">
          <ac:chgData name="Sonia" userId="4517cae0-f55c-40e6-8931-6abdad7913c4" providerId="ADAL" clId="{D576A442-41E4-4ECC-AC2B-AE9A1570FF83}" dt="2022-04-29T12:24:06.423" v="1489" actId="478"/>
          <ac:picMkLst>
            <pc:docMk/>
            <pc:sldMk cId="1011440208" sldId="349"/>
            <ac:picMk id="14" creationId="{CE30CD33-12DA-40BD-92EB-E081FD53AB30}"/>
          </ac:picMkLst>
        </pc:picChg>
      </pc:sldChg>
      <pc:sldChg chg="modTransition replTag delTag modNotesTx">
        <pc:chgData name="Sonia" userId="4517cae0-f55c-40e6-8931-6abdad7913c4" providerId="ADAL" clId="{D576A442-41E4-4ECC-AC2B-AE9A1570FF83}" dt="2022-05-01T14:56:59.604" v="4259"/>
        <pc:sldMkLst>
          <pc:docMk/>
          <pc:sldMk cId="2148579528" sldId="350"/>
        </pc:sldMkLst>
      </pc:sldChg>
      <pc:sldChg chg="addSp delSp modSp add mod ord replTag delTag modNotesTx">
        <pc:chgData name="Sonia" userId="4517cae0-f55c-40e6-8931-6abdad7913c4" providerId="ADAL" clId="{D576A442-41E4-4ECC-AC2B-AE9A1570FF83}" dt="2022-05-01T14:57:00.207" v="4261"/>
        <pc:sldMkLst>
          <pc:docMk/>
          <pc:sldMk cId="3081730696" sldId="351"/>
        </pc:sldMkLst>
        <pc:spChg chg="del">
          <ac:chgData name="Sonia" userId="4517cae0-f55c-40e6-8931-6abdad7913c4" providerId="ADAL" clId="{D576A442-41E4-4ECC-AC2B-AE9A1570FF83}" dt="2022-04-29T12:27:48.325" v="1646" actId="478"/>
          <ac:spMkLst>
            <pc:docMk/>
            <pc:sldMk cId="3081730696" sldId="351"/>
            <ac:spMk id="2" creationId="{CA831267-A7ED-479B-AC62-93B2BFAAE6B5}"/>
          </ac:spMkLst>
        </pc:spChg>
        <pc:spChg chg="add del mod">
          <ac:chgData name="Sonia" userId="4517cae0-f55c-40e6-8931-6abdad7913c4" providerId="ADAL" clId="{D576A442-41E4-4ECC-AC2B-AE9A1570FF83}" dt="2022-05-01T14:44:28.405" v="3066" actId="26606"/>
          <ac:spMkLst>
            <pc:docMk/>
            <pc:sldMk cId="3081730696" sldId="351"/>
            <ac:spMk id="11" creationId="{F65FA87C-C5BB-4891-8719-BD1AE36F4A50}"/>
          </ac:spMkLst>
        </pc:spChg>
        <pc:spChg chg="add del mod">
          <ac:chgData name="Sonia" userId="4517cae0-f55c-40e6-8931-6abdad7913c4" providerId="ADAL" clId="{D576A442-41E4-4ECC-AC2B-AE9A1570FF83}" dt="2022-04-29T12:27:50.863" v="1647" actId="478"/>
          <ac:spMkLst>
            <pc:docMk/>
            <pc:sldMk cId="3081730696" sldId="351"/>
            <ac:spMk id="14" creationId="{98689B14-3024-4C4D-B0C6-341402E42DB1}"/>
          </ac:spMkLst>
        </pc:spChg>
        <pc:graphicFrameChg chg="add mod">
          <ac:chgData name="Sonia" userId="4517cae0-f55c-40e6-8931-6abdad7913c4" providerId="ADAL" clId="{D576A442-41E4-4ECC-AC2B-AE9A1570FF83}" dt="2022-05-01T14:44:45.354" v="3083" actId="13822"/>
          <ac:graphicFrameMkLst>
            <pc:docMk/>
            <pc:sldMk cId="3081730696" sldId="351"/>
            <ac:graphicFrameMk id="15" creationId="{0A5F1739-DFFC-6B1E-C94B-C0679DE02E82}"/>
          </ac:graphicFrameMkLst>
        </pc:graphicFrameChg>
        <pc:picChg chg="mod">
          <ac:chgData name="Sonia" userId="4517cae0-f55c-40e6-8931-6abdad7913c4" providerId="ADAL" clId="{D576A442-41E4-4ECC-AC2B-AE9A1570FF83}" dt="2022-05-01T14:44:40.764" v="3070" actId="27614"/>
          <ac:picMkLst>
            <pc:docMk/>
            <pc:sldMk cId="3081730696" sldId="351"/>
            <ac:picMk id="4" creationId="{BA0FB9B5-1FEC-445C-B937-CB86D90EFD8F}"/>
          </ac:picMkLst>
        </pc:picChg>
        <pc:picChg chg="del">
          <ac:chgData name="Sonia" userId="4517cae0-f55c-40e6-8931-6abdad7913c4" providerId="ADAL" clId="{D576A442-41E4-4ECC-AC2B-AE9A1570FF83}" dt="2022-04-29T12:27:31.763" v="1643" actId="478"/>
          <ac:picMkLst>
            <pc:docMk/>
            <pc:sldMk cId="3081730696" sldId="351"/>
            <ac:picMk id="5" creationId="{791850AA-0A6F-4453-AB2F-AB40F5B53D6D}"/>
          </ac:picMkLst>
        </pc:picChg>
        <pc:picChg chg="mod">
          <ac:chgData name="Sonia" userId="4517cae0-f55c-40e6-8931-6abdad7913c4" providerId="ADAL" clId="{D576A442-41E4-4ECC-AC2B-AE9A1570FF83}" dt="2022-05-01T14:44:40.898" v="3074" actId="27614"/>
          <ac:picMkLst>
            <pc:docMk/>
            <pc:sldMk cId="3081730696" sldId="351"/>
            <ac:picMk id="6" creationId="{4DB69305-3B4A-4500-9544-2A99553F307B}"/>
          </ac:picMkLst>
        </pc:picChg>
        <pc:picChg chg="mod">
          <ac:chgData name="Sonia" userId="4517cae0-f55c-40e6-8931-6abdad7913c4" providerId="ADAL" clId="{D576A442-41E4-4ECC-AC2B-AE9A1570FF83}" dt="2022-05-01T14:44:40.903" v="3076" actId="27614"/>
          <ac:picMkLst>
            <pc:docMk/>
            <pc:sldMk cId="3081730696" sldId="351"/>
            <ac:picMk id="7" creationId="{2E046E1E-9FD6-423A-810D-867792D4E3C7}"/>
          </ac:picMkLst>
        </pc:picChg>
        <pc:picChg chg="mod">
          <ac:chgData name="Sonia" userId="4517cae0-f55c-40e6-8931-6abdad7913c4" providerId="ADAL" clId="{D576A442-41E4-4ECC-AC2B-AE9A1570FF83}" dt="2022-05-01T14:44:40.906" v="3078" actId="27614"/>
          <ac:picMkLst>
            <pc:docMk/>
            <pc:sldMk cId="3081730696" sldId="351"/>
            <ac:picMk id="8" creationId="{D8B693FB-96C5-4CA7-85BE-7D489F70A798}"/>
          </ac:picMkLst>
        </pc:picChg>
        <pc:picChg chg="mod">
          <ac:chgData name="Sonia" userId="4517cae0-f55c-40e6-8931-6abdad7913c4" providerId="ADAL" clId="{D576A442-41E4-4ECC-AC2B-AE9A1570FF83}" dt="2022-05-01T14:44:40.909" v="3080" actId="27614"/>
          <ac:picMkLst>
            <pc:docMk/>
            <pc:sldMk cId="3081730696" sldId="351"/>
            <ac:picMk id="9" creationId="{BEE637F1-0836-419A-8AF3-069DAFF9520E}"/>
          </ac:picMkLst>
        </pc:picChg>
        <pc:picChg chg="mod">
          <ac:chgData name="Sonia" userId="4517cae0-f55c-40e6-8931-6abdad7913c4" providerId="ADAL" clId="{D576A442-41E4-4ECC-AC2B-AE9A1570FF83}" dt="2022-05-01T14:44:40.753" v="3068" actId="27614"/>
          <ac:picMkLst>
            <pc:docMk/>
            <pc:sldMk cId="3081730696" sldId="351"/>
            <ac:picMk id="10" creationId="{44F78DF4-AF07-4FF2-A63C-3D68FAE86F83}"/>
          </ac:picMkLst>
        </pc:picChg>
        <pc:picChg chg="add mod">
          <ac:chgData name="Sonia" userId="4517cae0-f55c-40e6-8931-6abdad7913c4" providerId="ADAL" clId="{D576A442-41E4-4ECC-AC2B-AE9A1570FF83}" dt="2022-05-01T14:44:40.786" v="3072" actId="27614"/>
          <ac:picMkLst>
            <pc:docMk/>
            <pc:sldMk cId="3081730696" sldId="351"/>
            <ac:picMk id="12" creationId="{C2770086-0035-4C05-9636-5810BD7A58CD}"/>
          </ac:picMkLst>
        </pc:picChg>
      </pc:sldChg>
      <pc:sldChg chg="addSp delSp modSp add mod modTransition replTag delTag modNotesTx">
        <pc:chgData name="Sonia" userId="4517cae0-f55c-40e6-8931-6abdad7913c4" providerId="ADAL" clId="{D576A442-41E4-4ECC-AC2B-AE9A1570FF83}" dt="2022-05-01T14:57:30.130" v="4285"/>
        <pc:sldMkLst>
          <pc:docMk/>
          <pc:sldMk cId="635901366" sldId="352"/>
        </pc:sldMkLst>
        <pc:spChg chg="add mod">
          <ac:chgData name="Sonia" userId="4517cae0-f55c-40e6-8931-6abdad7913c4" providerId="ADAL" clId="{D576A442-41E4-4ECC-AC2B-AE9A1570FF83}" dt="2022-04-29T13:16:13.567" v="2067" actId="255"/>
          <ac:spMkLst>
            <pc:docMk/>
            <pc:sldMk cId="635901366" sldId="352"/>
            <ac:spMk id="2" creationId="{399EEE29-6A24-49FB-8FD9-99149D852E49}"/>
          </ac:spMkLst>
        </pc:spChg>
        <pc:spChg chg="del">
          <ac:chgData name="Sonia" userId="4517cae0-f55c-40e6-8931-6abdad7913c4" providerId="ADAL" clId="{D576A442-41E4-4ECC-AC2B-AE9A1570FF83}" dt="2022-04-29T12:55:38.684" v="1783" actId="478"/>
          <ac:spMkLst>
            <pc:docMk/>
            <pc:sldMk cId="635901366" sldId="352"/>
            <ac:spMk id="19" creationId="{90BD8F30-F1A6-433D-8A93-B28F1085D7DD}"/>
          </ac:spMkLst>
        </pc:spChg>
        <pc:spChg chg="del mod">
          <ac:chgData name="Sonia" userId="4517cae0-f55c-40e6-8931-6abdad7913c4" providerId="ADAL" clId="{D576A442-41E4-4ECC-AC2B-AE9A1570FF83}" dt="2022-04-29T12:55:46.447" v="1786" actId="478"/>
          <ac:spMkLst>
            <pc:docMk/>
            <pc:sldMk cId="635901366" sldId="352"/>
            <ac:spMk id="21" creationId="{40A1E23C-9A82-4FEB-A394-A023C90F4B18}"/>
          </ac:spMkLst>
        </pc:spChg>
        <pc:spChg chg="del">
          <ac:chgData name="Sonia" userId="4517cae0-f55c-40e6-8931-6abdad7913c4" providerId="ADAL" clId="{D576A442-41E4-4ECC-AC2B-AE9A1570FF83}" dt="2022-04-29T12:55:41.281" v="1784" actId="478"/>
          <ac:spMkLst>
            <pc:docMk/>
            <pc:sldMk cId="635901366" sldId="352"/>
            <ac:spMk id="22" creationId="{FEF134E0-8A46-4CD9-B292-40106F2A0AFB}"/>
          </ac:spMkLst>
        </pc:spChg>
        <pc:spChg chg="del">
          <ac:chgData name="Sonia" userId="4517cae0-f55c-40e6-8931-6abdad7913c4" providerId="ADAL" clId="{D576A442-41E4-4ECC-AC2B-AE9A1570FF83}" dt="2022-04-29T12:55:50.069" v="1787" actId="478"/>
          <ac:spMkLst>
            <pc:docMk/>
            <pc:sldMk cId="635901366" sldId="352"/>
            <ac:spMk id="23" creationId="{CF20F4E5-A957-4698-8668-7A153348414E}"/>
          </ac:spMkLst>
        </pc:spChg>
      </pc:sldChg>
      <pc:sldChg chg="addSp delSp modSp add mod replTag delTag modNotesTx">
        <pc:chgData name="Sonia" userId="4517cae0-f55c-40e6-8931-6abdad7913c4" providerId="ADAL" clId="{D576A442-41E4-4ECC-AC2B-AE9A1570FF83}" dt="2022-05-01T14:58:13.766" v="4300"/>
        <pc:sldMkLst>
          <pc:docMk/>
          <pc:sldMk cId="2423528302" sldId="353"/>
        </pc:sldMkLst>
        <pc:spChg chg="add mod">
          <ac:chgData name="Sonia" userId="4517cae0-f55c-40e6-8931-6abdad7913c4" providerId="ADAL" clId="{D576A442-41E4-4ECC-AC2B-AE9A1570FF83}" dt="2022-04-29T13:20:17.317" v="2102" actId="1076"/>
          <ac:spMkLst>
            <pc:docMk/>
            <pc:sldMk cId="2423528302" sldId="353"/>
            <ac:spMk id="19" creationId="{76219872-2D31-471B-A94A-79D39A9894C6}"/>
          </ac:spMkLst>
        </pc:spChg>
        <pc:spChg chg="del">
          <ac:chgData name="Sonia" userId="4517cae0-f55c-40e6-8931-6abdad7913c4" providerId="ADAL" clId="{D576A442-41E4-4ECC-AC2B-AE9A1570FF83}" dt="2022-04-29T12:56:08.404" v="1798" actId="478"/>
          <ac:spMkLst>
            <pc:docMk/>
            <pc:sldMk cId="2423528302" sldId="353"/>
            <ac:spMk id="24" creationId="{D8B9AF30-8F3A-48C9-9938-107D40F51FB9}"/>
          </ac:spMkLst>
        </pc:spChg>
        <pc:spChg chg="del">
          <ac:chgData name="Sonia" userId="4517cae0-f55c-40e6-8931-6abdad7913c4" providerId="ADAL" clId="{D576A442-41E4-4ECC-AC2B-AE9A1570FF83}" dt="2022-04-29T12:56:08.404" v="1798" actId="478"/>
          <ac:spMkLst>
            <pc:docMk/>
            <pc:sldMk cId="2423528302" sldId="353"/>
            <ac:spMk id="25" creationId="{2B5A96B4-C7B7-438D-94D6-B7BE6A7C29B5}"/>
          </ac:spMkLst>
        </pc:spChg>
        <pc:spChg chg="del">
          <ac:chgData name="Sonia" userId="4517cae0-f55c-40e6-8931-6abdad7913c4" providerId="ADAL" clId="{D576A442-41E4-4ECC-AC2B-AE9A1570FF83}" dt="2022-04-29T12:56:08.404" v="1798" actId="478"/>
          <ac:spMkLst>
            <pc:docMk/>
            <pc:sldMk cId="2423528302" sldId="353"/>
            <ac:spMk id="26" creationId="{E1E3AD15-B077-46F7-9957-C25F097DA0CF}"/>
          </ac:spMkLst>
        </pc:spChg>
        <pc:spChg chg="del">
          <ac:chgData name="Sonia" userId="4517cae0-f55c-40e6-8931-6abdad7913c4" providerId="ADAL" clId="{D576A442-41E4-4ECC-AC2B-AE9A1570FF83}" dt="2022-04-29T12:56:08.404" v="1798" actId="478"/>
          <ac:spMkLst>
            <pc:docMk/>
            <pc:sldMk cId="2423528302" sldId="353"/>
            <ac:spMk id="27" creationId="{BBBBC4D7-6AD0-46DE-A7C3-03735C4D14D1}"/>
          </ac:spMkLst>
        </pc:spChg>
        <pc:spChg chg="del">
          <ac:chgData name="Sonia" userId="4517cae0-f55c-40e6-8931-6abdad7913c4" providerId="ADAL" clId="{D576A442-41E4-4ECC-AC2B-AE9A1570FF83}" dt="2022-04-29T12:56:08.404" v="1798" actId="478"/>
          <ac:spMkLst>
            <pc:docMk/>
            <pc:sldMk cId="2423528302" sldId="353"/>
            <ac:spMk id="28" creationId="{919B02FD-8B02-4FE1-921F-77C2F768121A}"/>
          </ac:spMkLst>
        </pc:spChg>
        <pc:spChg chg="del">
          <ac:chgData name="Sonia" userId="4517cae0-f55c-40e6-8931-6abdad7913c4" providerId="ADAL" clId="{D576A442-41E4-4ECC-AC2B-AE9A1570FF83}" dt="2022-04-29T12:56:12.605" v="1799" actId="478"/>
          <ac:spMkLst>
            <pc:docMk/>
            <pc:sldMk cId="2423528302" sldId="353"/>
            <ac:spMk id="29" creationId="{23108CDA-75F4-4AEF-8BE9-C0D2855281B3}"/>
          </ac:spMkLst>
        </pc:spChg>
        <pc:picChg chg="add mod">
          <ac:chgData name="Sonia" userId="4517cae0-f55c-40e6-8931-6abdad7913c4" providerId="ADAL" clId="{D576A442-41E4-4ECC-AC2B-AE9A1570FF83}" dt="2022-04-29T13:19:26.686" v="2096" actId="1076"/>
          <ac:picMkLst>
            <pc:docMk/>
            <pc:sldMk cId="2423528302" sldId="353"/>
            <ac:picMk id="2" creationId="{8A290554-E30B-4BAB-9D10-BD80DAE35D9B}"/>
          </ac:picMkLst>
        </pc:picChg>
        <pc:picChg chg="add mod">
          <ac:chgData name="Sonia" userId="4517cae0-f55c-40e6-8931-6abdad7913c4" providerId="ADAL" clId="{D576A442-41E4-4ECC-AC2B-AE9A1570FF83}" dt="2022-04-29T13:20:19.623" v="2103" actId="1076"/>
          <ac:picMkLst>
            <pc:docMk/>
            <pc:sldMk cId="2423528302" sldId="353"/>
            <ac:picMk id="5" creationId="{70E429D7-5B02-413E-B352-65F6DF051EDA}"/>
          </ac:picMkLst>
        </pc:picChg>
        <pc:picChg chg="del">
          <ac:chgData name="Sonia" userId="4517cae0-f55c-40e6-8931-6abdad7913c4" providerId="ADAL" clId="{D576A442-41E4-4ECC-AC2B-AE9A1570FF83}" dt="2022-04-29T12:56:05.734" v="1797" actId="478"/>
          <ac:picMkLst>
            <pc:docMk/>
            <pc:sldMk cId="2423528302" sldId="353"/>
            <ac:picMk id="12" creationId="{9D0FFEA3-AA99-4B41-95AC-2D187C3DC40F}"/>
          </ac:picMkLst>
        </pc:picChg>
      </pc:sldChg>
      <pc:sldChg chg="addSp delSp modSp add mod replTag delTag modNotesTx">
        <pc:chgData name="Sonia" userId="4517cae0-f55c-40e6-8931-6abdad7913c4" providerId="ADAL" clId="{D576A442-41E4-4ECC-AC2B-AE9A1570FF83}" dt="2022-05-03T14:05:45.017" v="4655"/>
        <pc:sldMkLst>
          <pc:docMk/>
          <pc:sldMk cId="2773420689" sldId="354"/>
        </pc:sldMkLst>
        <pc:spChg chg="del">
          <ac:chgData name="Sonia" userId="4517cae0-f55c-40e6-8931-6abdad7913c4" providerId="ADAL" clId="{D576A442-41E4-4ECC-AC2B-AE9A1570FF83}" dt="2022-04-29T13:33:38.113" v="2500" actId="478"/>
          <ac:spMkLst>
            <pc:docMk/>
            <pc:sldMk cId="2773420689" sldId="354"/>
            <ac:spMk id="10" creationId="{FBFFF22A-A41A-4AD4-A544-FDC6ED58551A}"/>
          </ac:spMkLst>
        </pc:spChg>
        <pc:spChg chg="del topLvl">
          <ac:chgData name="Sonia" userId="4517cae0-f55c-40e6-8931-6abdad7913c4" providerId="ADAL" clId="{D576A442-41E4-4ECC-AC2B-AE9A1570FF83}" dt="2022-04-29T13:33:41.274" v="2501" actId="478"/>
          <ac:spMkLst>
            <pc:docMk/>
            <pc:sldMk cId="2773420689" sldId="354"/>
            <ac:spMk id="21" creationId="{7574DCD3-19BE-47C9-B3B3-F67DBD88DCF9}"/>
          </ac:spMkLst>
        </pc:spChg>
        <pc:spChg chg="del topLvl">
          <ac:chgData name="Sonia" userId="4517cae0-f55c-40e6-8931-6abdad7913c4" providerId="ADAL" clId="{D576A442-41E4-4ECC-AC2B-AE9A1570FF83}" dt="2022-04-29T13:33:49.336" v="2503" actId="478"/>
          <ac:spMkLst>
            <pc:docMk/>
            <pc:sldMk cId="2773420689" sldId="354"/>
            <ac:spMk id="23" creationId="{A5B47562-02C8-49A8-B6B1-42E1DA5862FD}"/>
          </ac:spMkLst>
        </pc:spChg>
        <pc:spChg chg="add mod">
          <ac:chgData name="Sonia" userId="4517cae0-f55c-40e6-8931-6abdad7913c4" providerId="ADAL" clId="{D576A442-41E4-4ECC-AC2B-AE9A1570FF83}" dt="2022-04-29T13:41:10.998" v="2551" actId="1076"/>
          <ac:spMkLst>
            <pc:docMk/>
            <pc:sldMk cId="2773420689" sldId="354"/>
            <ac:spMk id="24" creationId="{44231DEB-2213-4833-96D9-D9B74A15907C}"/>
          </ac:spMkLst>
        </pc:spChg>
        <pc:spChg chg="add mod">
          <ac:chgData name="Sonia" userId="4517cae0-f55c-40e6-8931-6abdad7913c4" providerId="ADAL" clId="{D576A442-41E4-4ECC-AC2B-AE9A1570FF83}" dt="2022-04-29T13:41:56.527" v="2560" actId="1076"/>
          <ac:spMkLst>
            <pc:docMk/>
            <pc:sldMk cId="2773420689" sldId="354"/>
            <ac:spMk id="25" creationId="{49925E89-9167-4A40-8447-E84A9527F869}"/>
          </ac:spMkLst>
        </pc:spChg>
        <pc:grpChg chg="del">
          <ac:chgData name="Sonia" userId="4517cae0-f55c-40e6-8931-6abdad7913c4" providerId="ADAL" clId="{D576A442-41E4-4ECC-AC2B-AE9A1570FF83}" dt="2022-04-29T13:33:41.274" v="2501" actId="478"/>
          <ac:grpSpMkLst>
            <pc:docMk/>
            <pc:sldMk cId="2773420689" sldId="354"/>
            <ac:grpSpMk id="19" creationId="{A169707D-F21E-4400-9108-E3266B95392F}"/>
          </ac:grpSpMkLst>
        </pc:grpChg>
        <pc:graphicFrameChg chg="del">
          <ac:chgData name="Sonia" userId="4517cae0-f55c-40e6-8931-6abdad7913c4" providerId="ADAL" clId="{D576A442-41E4-4ECC-AC2B-AE9A1570FF83}" dt="2022-04-29T13:33:34.670" v="2499" actId="478"/>
          <ac:graphicFrameMkLst>
            <pc:docMk/>
            <pc:sldMk cId="2773420689" sldId="354"/>
            <ac:graphicFrameMk id="22" creationId="{B921A484-C35B-4763-AABA-DF507E2C7373}"/>
          </ac:graphicFrameMkLst>
        </pc:graphicFrameChg>
        <pc:picChg chg="add mod">
          <ac:chgData name="Sonia" userId="4517cae0-f55c-40e6-8931-6abdad7913c4" providerId="ADAL" clId="{D576A442-41E4-4ECC-AC2B-AE9A1570FF83}" dt="2022-04-29T13:41:59.666" v="2561" actId="1076"/>
          <ac:picMkLst>
            <pc:docMk/>
            <pc:sldMk cId="2773420689" sldId="354"/>
            <ac:picMk id="4" creationId="{C2F90495-26D5-4D96-A104-2796BBFC7A1A}"/>
          </ac:picMkLst>
        </pc:picChg>
        <pc:picChg chg="add del mod">
          <ac:chgData name="Sonia" userId="4517cae0-f55c-40e6-8931-6abdad7913c4" providerId="ADAL" clId="{D576A442-41E4-4ECC-AC2B-AE9A1570FF83}" dt="2022-04-29T13:41:27.117" v="2553" actId="21"/>
          <ac:picMkLst>
            <pc:docMk/>
            <pc:sldMk cId="2773420689" sldId="354"/>
            <ac:picMk id="5" creationId="{07B1A61A-65D9-43C2-98B7-893883E6E312}"/>
          </ac:picMkLst>
        </pc:picChg>
        <pc:picChg chg="add mod">
          <ac:chgData name="Sonia" userId="4517cae0-f55c-40e6-8931-6abdad7913c4" providerId="ADAL" clId="{D576A442-41E4-4ECC-AC2B-AE9A1570FF83}" dt="2022-04-29T13:41:40.530" v="2556" actId="1076"/>
          <ac:picMkLst>
            <pc:docMk/>
            <pc:sldMk cId="2773420689" sldId="354"/>
            <ac:picMk id="6" creationId="{99153DB2-3200-476B-A307-69330169F62D}"/>
          </ac:picMkLst>
        </pc:picChg>
        <pc:picChg chg="del">
          <ac:chgData name="Sonia" userId="4517cae0-f55c-40e6-8931-6abdad7913c4" providerId="ADAL" clId="{D576A442-41E4-4ECC-AC2B-AE9A1570FF83}" dt="2022-04-29T13:33:46.412" v="2502" actId="478"/>
          <ac:picMkLst>
            <pc:docMk/>
            <pc:sldMk cId="2773420689" sldId="354"/>
            <ac:picMk id="9" creationId="{50916A53-05F1-42EE-A3B8-F431605827BF}"/>
          </ac:picMkLst>
        </pc:picChg>
      </pc:sldChg>
      <pc:sldChg chg="addSp delSp modSp add mod modAnim replTag delTag modNotesTx">
        <pc:chgData name="Sonia" userId="4517cae0-f55c-40e6-8931-6abdad7913c4" providerId="ADAL" clId="{D576A442-41E4-4ECC-AC2B-AE9A1570FF83}" dt="2022-05-03T14:00:16.476" v="4636"/>
        <pc:sldMkLst>
          <pc:docMk/>
          <pc:sldMk cId="4018242627" sldId="355"/>
        </pc:sldMkLst>
        <pc:spChg chg="mod">
          <ac:chgData name="Sonia" userId="4517cae0-f55c-40e6-8931-6abdad7913c4" providerId="ADAL" clId="{D576A442-41E4-4ECC-AC2B-AE9A1570FF83}" dt="2022-05-01T15:05:14.245" v="4422" actId="255"/>
          <ac:spMkLst>
            <pc:docMk/>
            <pc:sldMk cId="4018242627" sldId="355"/>
            <ac:spMk id="24" creationId="{44231DEB-2213-4833-96D9-D9B74A15907C}"/>
          </ac:spMkLst>
        </pc:spChg>
        <pc:spChg chg="del mod">
          <ac:chgData name="Sonia" userId="4517cae0-f55c-40e6-8931-6abdad7913c4" providerId="ADAL" clId="{D576A442-41E4-4ECC-AC2B-AE9A1570FF83}" dt="2022-05-01T14:46:10.841" v="3292" actId="478"/>
          <ac:spMkLst>
            <pc:docMk/>
            <pc:sldMk cId="4018242627" sldId="355"/>
            <ac:spMk id="25" creationId="{49925E89-9167-4A40-8447-E84A9527F869}"/>
          </ac:spMkLst>
        </pc:spChg>
        <pc:picChg chg="add del mod">
          <ac:chgData name="Sonia" userId="4517cae0-f55c-40e6-8931-6abdad7913c4" providerId="ADAL" clId="{D576A442-41E4-4ECC-AC2B-AE9A1570FF83}" dt="2022-05-01T15:00:13.286" v="4315" actId="478"/>
          <ac:picMkLst>
            <pc:docMk/>
            <pc:sldMk cId="4018242627" sldId="355"/>
            <ac:picMk id="3" creationId="{BA74DD54-779F-4995-B514-EB1E04A46769}"/>
          </ac:picMkLst>
        </pc:picChg>
        <pc:picChg chg="del">
          <ac:chgData name="Sonia" userId="4517cae0-f55c-40e6-8931-6abdad7913c4" providerId="ADAL" clId="{D576A442-41E4-4ECC-AC2B-AE9A1570FF83}" dt="2022-05-01T14:45:50.339" v="3288" actId="478"/>
          <ac:picMkLst>
            <pc:docMk/>
            <pc:sldMk cId="4018242627" sldId="355"/>
            <ac:picMk id="4" creationId="{C2F90495-26D5-4D96-A104-2796BBFC7A1A}"/>
          </ac:picMkLst>
        </pc:picChg>
        <pc:picChg chg="del">
          <ac:chgData name="Sonia" userId="4517cae0-f55c-40e6-8931-6abdad7913c4" providerId="ADAL" clId="{D576A442-41E4-4ECC-AC2B-AE9A1570FF83}" dt="2022-05-01T14:46:02.754" v="3290" actId="478"/>
          <ac:picMkLst>
            <pc:docMk/>
            <pc:sldMk cId="4018242627" sldId="355"/>
            <ac:picMk id="6" creationId="{99153DB2-3200-476B-A307-69330169F62D}"/>
          </ac:picMkLst>
        </pc:picChg>
        <pc:picChg chg="add mod">
          <ac:chgData name="Sonia" userId="4517cae0-f55c-40e6-8931-6abdad7913c4" providerId="ADAL" clId="{D576A442-41E4-4ECC-AC2B-AE9A1570FF83}" dt="2022-05-01T15:00:23.960" v="4317" actId="14100"/>
          <ac:picMkLst>
            <pc:docMk/>
            <pc:sldMk cId="4018242627" sldId="355"/>
            <ac:picMk id="7" creationId="{CF4E99ED-81D5-4A2C-8BE0-10D40B1603A7}"/>
          </ac:picMkLst>
        </pc:picChg>
        <pc:picChg chg="add mod">
          <ac:chgData name="Sonia" userId="4517cae0-f55c-40e6-8931-6abdad7913c4" providerId="ADAL" clId="{D576A442-41E4-4ECC-AC2B-AE9A1570FF83}" dt="2022-05-01T15:02:45.783" v="4412" actId="1076"/>
          <ac:picMkLst>
            <pc:docMk/>
            <pc:sldMk cId="4018242627" sldId="355"/>
            <ac:picMk id="9" creationId="{F60F919C-4250-4E4E-9047-C87CFBBB3AEA}"/>
          </ac:picMkLst>
        </pc:picChg>
        <pc:picChg chg="add del mod">
          <ac:chgData name="Sonia" userId="4517cae0-f55c-40e6-8931-6abdad7913c4" providerId="ADAL" clId="{D576A442-41E4-4ECC-AC2B-AE9A1570FF83}" dt="2022-05-01T15:02:39.944" v="4411" actId="478"/>
          <ac:picMkLst>
            <pc:docMk/>
            <pc:sldMk cId="4018242627" sldId="355"/>
            <ac:picMk id="11" creationId="{8A6CCE70-1407-4A7F-823A-7EF651803409}"/>
          </ac:picMkLst>
        </pc:picChg>
        <pc:picChg chg="add mod">
          <ac:chgData name="Sonia" userId="4517cae0-f55c-40e6-8931-6abdad7913c4" providerId="ADAL" clId="{D576A442-41E4-4ECC-AC2B-AE9A1570FF83}" dt="2022-05-01T15:05:32.262" v="4424" actId="1076"/>
          <ac:picMkLst>
            <pc:docMk/>
            <pc:sldMk cId="4018242627" sldId="355"/>
            <ac:picMk id="19" creationId="{3603FCD6-CDB5-4507-88DC-3FF9121FFBFF}"/>
          </ac:picMkLst>
        </pc:picChg>
      </pc:sldChg>
      <pc:sldChg chg="delSp modSp add del mod replTag delTag">
        <pc:chgData name="Sonia" userId="4517cae0-f55c-40e6-8931-6abdad7913c4" providerId="ADAL" clId="{D576A442-41E4-4ECC-AC2B-AE9A1570FF83}" dt="2022-05-01T14:58:13.754" v="4298" actId="2696"/>
        <pc:sldMkLst>
          <pc:docMk/>
          <pc:sldMk cId="1380318599" sldId="356"/>
        </pc:sldMkLst>
        <pc:spChg chg="del">
          <ac:chgData name="Sonia" userId="4517cae0-f55c-40e6-8931-6abdad7913c4" providerId="ADAL" clId="{D576A442-41E4-4ECC-AC2B-AE9A1570FF83}" dt="2022-05-01T14:57:43.477" v="4295" actId="478"/>
          <ac:spMkLst>
            <pc:docMk/>
            <pc:sldMk cId="1380318599" sldId="356"/>
            <ac:spMk id="2" creationId="{399EEE29-6A24-49FB-8FD9-99149D852E49}"/>
          </ac:spMkLst>
        </pc:spChg>
        <pc:picChg chg="del mod">
          <ac:chgData name="Sonia" userId="4517cae0-f55c-40e6-8931-6abdad7913c4" providerId="ADAL" clId="{D576A442-41E4-4ECC-AC2B-AE9A1570FF83}" dt="2022-05-01T14:57:36.584" v="4294" actId="478"/>
          <ac:picMkLst>
            <pc:docMk/>
            <pc:sldMk cId="1380318599" sldId="356"/>
            <ac:picMk id="12" creationId="{9D0FFEA3-AA99-4B41-95AC-2D187C3DC40F}"/>
          </ac:picMkLst>
        </pc:picChg>
      </pc:sldChg>
      <pc:sldChg chg="addSp delSp modSp del mod replTag delTag">
        <pc:chgData name="Sonia" userId="4517cae0-f55c-40e6-8931-6abdad7913c4" providerId="ADAL" clId="{D576A442-41E4-4ECC-AC2B-AE9A1570FF83}" dt="2022-05-03T14:08:50.872" v="4737" actId="47"/>
        <pc:sldMkLst>
          <pc:docMk/>
          <pc:sldMk cId="3076114768" sldId="356"/>
        </pc:sldMkLst>
        <pc:picChg chg="add del mod">
          <ac:chgData name="Sonia" userId="4517cae0-f55c-40e6-8931-6abdad7913c4" providerId="ADAL" clId="{D576A442-41E4-4ECC-AC2B-AE9A1570FF83}" dt="2022-05-03T14:08:33.424" v="4726" actId="21"/>
          <ac:picMkLst>
            <pc:docMk/>
            <pc:sldMk cId="3076114768" sldId="356"/>
            <ac:picMk id="7" creationId="{7D8A49A0-917E-44E5-813E-F86D14A35494}"/>
          </ac:picMkLst>
        </pc:picChg>
      </pc:sldChg>
    </pc:docChg>
  </pc:docChgLst>
  <pc:docChgLst>
    <pc:chgData name="Anna Wright" userId="S::anna.wright@covenantfund.org.uk::7b07b3d0-5d25-4e9e-9e0a-60813960f8f9" providerId="AD" clId="Web-{A773C615-7E3D-9467-B58A-6AB1030EE3E0}"/>
    <pc:docChg chg="modSld">
      <pc:chgData name="Anna Wright" userId="S::anna.wright@covenantfund.org.uk::7b07b3d0-5d25-4e9e-9e0a-60813960f8f9" providerId="AD" clId="Web-{A773C615-7E3D-9467-B58A-6AB1030EE3E0}" dt="2022-05-03T14:22:56.765" v="5"/>
      <pc:docMkLst>
        <pc:docMk/>
      </pc:docMkLst>
      <pc:sldChg chg="delSp modSp">
        <pc:chgData name="Anna Wright" userId="S::anna.wright@covenantfund.org.uk::7b07b3d0-5d25-4e9e-9e0a-60813960f8f9" providerId="AD" clId="Web-{A773C615-7E3D-9467-B58A-6AB1030EE3E0}" dt="2022-05-03T14:22:56.765" v="5"/>
        <pc:sldMkLst>
          <pc:docMk/>
          <pc:sldMk cId="174957400" sldId="333"/>
        </pc:sldMkLst>
        <pc:spChg chg="del mod">
          <ac:chgData name="Anna Wright" userId="S::anna.wright@covenantfund.org.uk::7b07b3d0-5d25-4e9e-9e0a-60813960f8f9" providerId="AD" clId="Web-{A773C615-7E3D-9467-B58A-6AB1030EE3E0}" dt="2022-05-03T14:22:56.765" v="5"/>
          <ac:spMkLst>
            <pc:docMk/>
            <pc:sldMk cId="174957400" sldId="333"/>
            <ac:spMk id="2" creationId="{F45EB019-552A-5278-B6A9-55EF5998C5EB}"/>
          </ac:spMkLst>
        </pc:spChg>
        <pc:spChg chg="del mod">
          <ac:chgData name="Anna Wright" userId="S::anna.wright@covenantfund.org.uk::7b07b3d0-5d25-4e9e-9e0a-60813960f8f9" providerId="AD" clId="Web-{A773C615-7E3D-9467-B58A-6AB1030EE3E0}" dt="2022-05-03T14:22:46.999" v="2"/>
          <ac:spMkLst>
            <pc:docMk/>
            <pc:sldMk cId="174957400" sldId="333"/>
            <ac:spMk id="3" creationId="{DAC2E9A4-B480-57B5-7747-615F2B707E07}"/>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DEB5E-626B-4207-98B3-F6B8F44A5346}"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3ADDA714-5D9D-4413-AF6E-E26A9ABD1301}">
      <dgm:prSet/>
      <dgm:spPr/>
      <dgm:t>
        <a:bodyPr/>
        <a:lstStyle/>
        <a:p>
          <a:r>
            <a:rPr lang="en-US"/>
            <a:t>Fund</a:t>
          </a:r>
        </a:p>
      </dgm:t>
    </dgm:pt>
    <dgm:pt modelId="{CE3C5B07-8E0C-41F2-A7F3-97DF153F8D00}" type="parTrans" cxnId="{7A045F88-8255-4039-A92A-BC437E176380}">
      <dgm:prSet/>
      <dgm:spPr/>
      <dgm:t>
        <a:bodyPr/>
        <a:lstStyle/>
        <a:p>
          <a:endParaRPr lang="en-US"/>
        </a:p>
      </dgm:t>
    </dgm:pt>
    <dgm:pt modelId="{38E2D60C-AB03-41F5-BCAB-04707336D54E}" type="sibTrans" cxnId="{7A045F88-8255-4039-A92A-BC437E176380}">
      <dgm:prSet/>
      <dgm:spPr/>
      <dgm:t>
        <a:bodyPr/>
        <a:lstStyle/>
        <a:p>
          <a:endParaRPr lang="en-US"/>
        </a:p>
      </dgm:t>
    </dgm:pt>
    <dgm:pt modelId="{52CB5088-9CDB-4D56-8119-CF9FF6C74938}">
      <dgm:prSet/>
      <dgm:spPr/>
      <dgm:t>
        <a:bodyPr/>
        <a:lstStyle/>
        <a:p>
          <a:r>
            <a:rPr lang="en-US"/>
            <a:t>Fund projects that address specific needs within Armed Forces communities</a:t>
          </a:r>
        </a:p>
      </dgm:t>
    </dgm:pt>
    <dgm:pt modelId="{8B5E7A94-48D2-4B06-8AA7-066723A6DB52}" type="parTrans" cxnId="{B47CF0A1-3B43-4A33-B2D7-DD5415C9E5A9}">
      <dgm:prSet/>
      <dgm:spPr/>
      <dgm:t>
        <a:bodyPr/>
        <a:lstStyle/>
        <a:p>
          <a:endParaRPr lang="en-US"/>
        </a:p>
      </dgm:t>
    </dgm:pt>
    <dgm:pt modelId="{98723349-5CF2-40B0-A6E5-2F6180C3AFB6}" type="sibTrans" cxnId="{B47CF0A1-3B43-4A33-B2D7-DD5415C9E5A9}">
      <dgm:prSet/>
      <dgm:spPr/>
      <dgm:t>
        <a:bodyPr/>
        <a:lstStyle/>
        <a:p>
          <a:endParaRPr lang="en-US"/>
        </a:p>
      </dgm:t>
    </dgm:pt>
    <dgm:pt modelId="{B56850CF-4B26-4852-BFFF-35CAF748DD31}">
      <dgm:prSet/>
      <dgm:spPr/>
      <dgm:t>
        <a:bodyPr/>
        <a:lstStyle/>
        <a:p>
          <a:r>
            <a:rPr lang="en-US"/>
            <a:t>Explore</a:t>
          </a:r>
        </a:p>
      </dgm:t>
    </dgm:pt>
    <dgm:pt modelId="{0C74711C-424D-45C2-A1FF-0A8AC1BCC13B}" type="parTrans" cxnId="{891D532F-A9E5-4BBE-86F2-2C33575CBF6C}">
      <dgm:prSet/>
      <dgm:spPr/>
      <dgm:t>
        <a:bodyPr/>
        <a:lstStyle/>
        <a:p>
          <a:endParaRPr lang="en-US"/>
        </a:p>
      </dgm:t>
    </dgm:pt>
    <dgm:pt modelId="{6092B43C-D9B0-41ED-B55D-C445338B992D}" type="sibTrans" cxnId="{891D532F-A9E5-4BBE-86F2-2C33575CBF6C}">
      <dgm:prSet/>
      <dgm:spPr/>
      <dgm:t>
        <a:bodyPr/>
        <a:lstStyle/>
        <a:p>
          <a:endParaRPr lang="en-US"/>
        </a:p>
      </dgm:t>
    </dgm:pt>
    <dgm:pt modelId="{2ED0BEFD-A16C-4BCA-B1BC-2F0776FD7476}">
      <dgm:prSet/>
      <dgm:spPr/>
      <dgm:t>
        <a:bodyPr/>
        <a:lstStyle/>
        <a:p>
          <a:r>
            <a:rPr lang="en-US"/>
            <a:t>Explore how we can support projects that address hidden and compelling needs; to deliver sustainable long term change</a:t>
          </a:r>
        </a:p>
      </dgm:t>
    </dgm:pt>
    <dgm:pt modelId="{A2E0FA84-4926-4267-9A61-9AD2E39FD038}" type="parTrans" cxnId="{C4DE4CE4-6538-4195-82F5-58959D42CD07}">
      <dgm:prSet/>
      <dgm:spPr/>
      <dgm:t>
        <a:bodyPr/>
        <a:lstStyle/>
        <a:p>
          <a:endParaRPr lang="en-US"/>
        </a:p>
      </dgm:t>
    </dgm:pt>
    <dgm:pt modelId="{4586B6E3-91CA-450B-B922-119171C873BA}" type="sibTrans" cxnId="{C4DE4CE4-6538-4195-82F5-58959D42CD07}">
      <dgm:prSet/>
      <dgm:spPr/>
      <dgm:t>
        <a:bodyPr/>
        <a:lstStyle/>
        <a:p>
          <a:endParaRPr lang="en-US"/>
        </a:p>
      </dgm:t>
    </dgm:pt>
    <dgm:pt modelId="{BF45CF3A-3000-4452-BC32-9C671D8D2FDB}">
      <dgm:prSet/>
      <dgm:spPr/>
      <dgm:t>
        <a:bodyPr/>
        <a:lstStyle/>
        <a:p>
          <a:r>
            <a:rPr lang="en-US"/>
            <a:t>Encourage</a:t>
          </a:r>
        </a:p>
      </dgm:t>
    </dgm:pt>
    <dgm:pt modelId="{990D3854-66CF-4B51-8CF1-A78F549D9426}" type="parTrans" cxnId="{5C86C09D-54B4-4E9A-A63D-7EA72A22B905}">
      <dgm:prSet/>
      <dgm:spPr/>
      <dgm:t>
        <a:bodyPr/>
        <a:lstStyle/>
        <a:p>
          <a:endParaRPr lang="en-US"/>
        </a:p>
      </dgm:t>
    </dgm:pt>
    <dgm:pt modelId="{C80C0343-03E0-4648-BAEC-30CE5EEF1279}" type="sibTrans" cxnId="{5C86C09D-54B4-4E9A-A63D-7EA72A22B905}">
      <dgm:prSet/>
      <dgm:spPr/>
      <dgm:t>
        <a:bodyPr/>
        <a:lstStyle/>
        <a:p>
          <a:endParaRPr lang="en-US"/>
        </a:p>
      </dgm:t>
    </dgm:pt>
    <dgm:pt modelId="{0F748C49-2203-4407-95D6-50780BA51698}">
      <dgm:prSet/>
      <dgm:spPr/>
      <dgm:t>
        <a:bodyPr/>
        <a:lstStyle/>
        <a:p>
          <a:r>
            <a:rPr lang="en-US"/>
            <a:t>Encourage people to get involved with the work we are supporting through the Veterans Places, Pathways and People programme</a:t>
          </a:r>
        </a:p>
      </dgm:t>
    </dgm:pt>
    <dgm:pt modelId="{79F77A92-37F4-466D-B929-82E772BD087A}" type="parTrans" cxnId="{40106FB6-A6B8-42F9-A2D6-5D1EE43ED981}">
      <dgm:prSet/>
      <dgm:spPr/>
      <dgm:t>
        <a:bodyPr/>
        <a:lstStyle/>
        <a:p>
          <a:endParaRPr lang="en-US"/>
        </a:p>
      </dgm:t>
    </dgm:pt>
    <dgm:pt modelId="{881BC9DC-14DC-4AEB-BCDA-98DD48B4B515}" type="sibTrans" cxnId="{40106FB6-A6B8-42F9-A2D6-5D1EE43ED981}">
      <dgm:prSet/>
      <dgm:spPr/>
      <dgm:t>
        <a:bodyPr/>
        <a:lstStyle/>
        <a:p>
          <a:endParaRPr lang="en-US"/>
        </a:p>
      </dgm:t>
    </dgm:pt>
    <dgm:pt modelId="{DAC1D4D6-F502-4A63-9B1F-ACAFEB0F820F}">
      <dgm:prSet/>
      <dgm:spPr/>
      <dgm:t>
        <a:bodyPr/>
        <a:lstStyle/>
        <a:p>
          <a:r>
            <a:rPr lang="en-US"/>
            <a:t>Share</a:t>
          </a:r>
        </a:p>
      </dgm:t>
    </dgm:pt>
    <dgm:pt modelId="{84B5CFF5-365A-4D9C-A3A8-D7C4A048A524}" type="parTrans" cxnId="{165C8DDD-167A-49CE-87BE-0965D01D4759}">
      <dgm:prSet/>
      <dgm:spPr/>
      <dgm:t>
        <a:bodyPr/>
        <a:lstStyle/>
        <a:p>
          <a:endParaRPr lang="en-US"/>
        </a:p>
      </dgm:t>
    </dgm:pt>
    <dgm:pt modelId="{74787663-4FBD-41B6-88B7-66DF245FEBE7}" type="sibTrans" cxnId="{165C8DDD-167A-49CE-87BE-0965D01D4759}">
      <dgm:prSet/>
      <dgm:spPr/>
      <dgm:t>
        <a:bodyPr/>
        <a:lstStyle/>
        <a:p>
          <a:endParaRPr lang="en-US"/>
        </a:p>
      </dgm:t>
    </dgm:pt>
    <dgm:pt modelId="{C3852E9B-DB63-4965-9C34-6408E35C08E1}">
      <dgm:prSet/>
      <dgm:spPr/>
      <dgm:t>
        <a:bodyPr/>
        <a:lstStyle/>
        <a:p>
          <a:r>
            <a:rPr lang="en-US"/>
            <a:t>Keep sharing the learning from our projects, and help this to reach wider </a:t>
          </a:r>
        </a:p>
      </dgm:t>
    </dgm:pt>
    <dgm:pt modelId="{95EF0F49-8A77-4EDF-8D73-B0F8C043BA11}" type="parTrans" cxnId="{C257253B-AE23-4B64-9BE2-89187E2959C3}">
      <dgm:prSet/>
      <dgm:spPr/>
      <dgm:t>
        <a:bodyPr/>
        <a:lstStyle/>
        <a:p>
          <a:endParaRPr lang="en-US"/>
        </a:p>
      </dgm:t>
    </dgm:pt>
    <dgm:pt modelId="{7E0F8ACE-5C01-4F58-BD12-2ED7F3C9018A}" type="sibTrans" cxnId="{C257253B-AE23-4B64-9BE2-89187E2959C3}">
      <dgm:prSet/>
      <dgm:spPr/>
      <dgm:t>
        <a:bodyPr/>
        <a:lstStyle/>
        <a:p>
          <a:endParaRPr lang="en-US"/>
        </a:p>
      </dgm:t>
    </dgm:pt>
    <dgm:pt modelId="{F700E648-7300-40FE-8CC4-18773198EA9E}" type="pres">
      <dgm:prSet presAssocID="{0AEDEB5E-626B-4207-98B3-F6B8F44A5346}" presName="Name0" presStyleCnt="0">
        <dgm:presLayoutVars>
          <dgm:dir/>
          <dgm:animLvl val="lvl"/>
          <dgm:resizeHandles val="exact"/>
        </dgm:presLayoutVars>
      </dgm:prSet>
      <dgm:spPr/>
    </dgm:pt>
    <dgm:pt modelId="{389BB55B-EA5E-4BAF-BDB5-53DC3CB1650F}" type="pres">
      <dgm:prSet presAssocID="{3ADDA714-5D9D-4413-AF6E-E26A9ABD1301}" presName="composite" presStyleCnt="0"/>
      <dgm:spPr/>
    </dgm:pt>
    <dgm:pt modelId="{3392E80E-9A99-4EF9-81CD-474FF2F8423B}" type="pres">
      <dgm:prSet presAssocID="{3ADDA714-5D9D-4413-AF6E-E26A9ABD1301}" presName="parTx" presStyleLbl="alignNode1" presStyleIdx="0" presStyleCnt="4">
        <dgm:presLayoutVars>
          <dgm:chMax val="0"/>
          <dgm:chPref val="0"/>
        </dgm:presLayoutVars>
      </dgm:prSet>
      <dgm:spPr/>
    </dgm:pt>
    <dgm:pt modelId="{FA212DE2-1820-49DC-9B97-1B6A8D934437}" type="pres">
      <dgm:prSet presAssocID="{3ADDA714-5D9D-4413-AF6E-E26A9ABD1301}" presName="desTx" presStyleLbl="alignAccFollowNode1" presStyleIdx="0" presStyleCnt="4">
        <dgm:presLayoutVars/>
      </dgm:prSet>
      <dgm:spPr/>
    </dgm:pt>
    <dgm:pt modelId="{5B3B09AF-E70C-4E5B-879F-E1001F478711}" type="pres">
      <dgm:prSet presAssocID="{38E2D60C-AB03-41F5-BCAB-04707336D54E}" presName="space" presStyleCnt="0"/>
      <dgm:spPr/>
    </dgm:pt>
    <dgm:pt modelId="{A8AE5285-8A25-4A7A-A12D-34929CF096EA}" type="pres">
      <dgm:prSet presAssocID="{B56850CF-4B26-4852-BFFF-35CAF748DD31}" presName="composite" presStyleCnt="0"/>
      <dgm:spPr/>
    </dgm:pt>
    <dgm:pt modelId="{9134D394-571E-4A3B-987C-447F434F35E0}" type="pres">
      <dgm:prSet presAssocID="{B56850CF-4B26-4852-BFFF-35CAF748DD31}" presName="parTx" presStyleLbl="alignNode1" presStyleIdx="1" presStyleCnt="4">
        <dgm:presLayoutVars>
          <dgm:chMax val="0"/>
          <dgm:chPref val="0"/>
        </dgm:presLayoutVars>
      </dgm:prSet>
      <dgm:spPr/>
    </dgm:pt>
    <dgm:pt modelId="{D955C86B-4DE0-4B7A-8DA3-5601A2A4CA25}" type="pres">
      <dgm:prSet presAssocID="{B56850CF-4B26-4852-BFFF-35CAF748DD31}" presName="desTx" presStyleLbl="alignAccFollowNode1" presStyleIdx="1" presStyleCnt="4">
        <dgm:presLayoutVars/>
      </dgm:prSet>
      <dgm:spPr/>
    </dgm:pt>
    <dgm:pt modelId="{6034708B-ADA1-4C51-9101-01561E0EF703}" type="pres">
      <dgm:prSet presAssocID="{6092B43C-D9B0-41ED-B55D-C445338B992D}" presName="space" presStyleCnt="0"/>
      <dgm:spPr/>
    </dgm:pt>
    <dgm:pt modelId="{F3986EF3-4D7C-4E84-B3DC-FB4C4264B360}" type="pres">
      <dgm:prSet presAssocID="{BF45CF3A-3000-4452-BC32-9C671D8D2FDB}" presName="composite" presStyleCnt="0"/>
      <dgm:spPr/>
    </dgm:pt>
    <dgm:pt modelId="{F06AD753-F2A6-47C1-88EB-498D9C394FCC}" type="pres">
      <dgm:prSet presAssocID="{BF45CF3A-3000-4452-BC32-9C671D8D2FDB}" presName="parTx" presStyleLbl="alignNode1" presStyleIdx="2" presStyleCnt="4">
        <dgm:presLayoutVars>
          <dgm:chMax val="0"/>
          <dgm:chPref val="0"/>
        </dgm:presLayoutVars>
      </dgm:prSet>
      <dgm:spPr/>
    </dgm:pt>
    <dgm:pt modelId="{41BB35DE-0C25-4656-9CC8-219614169713}" type="pres">
      <dgm:prSet presAssocID="{BF45CF3A-3000-4452-BC32-9C671D8D2FDB}" presName="desTx" presStyleLbl="alignAccFollowNode1" presStyleIdx="2" presStyleCnt="4">
        <dgm:presLayoutVars/>
      </dgm:prSet>
      <dgm:spPr/>
    </dgm:pt>
    <dgm:pt modelId="{8BDC3201-31E6-492C-B486-57FEE8897BB2}" type="pres">
      <dgm:prSet presAssocID="{C80C0343-03E0-4648-BAEC-30CE5EEF1279}" presName="space" presStyleCnt="0"/>
      <dgm:spPr/>
    </dgm:pt>
    <dgm:pt modelId="{F3F4C2A0-CF24-42D8-BF86-A38F809F47BF}" type="pres">
      <dgm:prSet presAssocID="{DAC1D4D6-F502-4A63-9B1F-ACAFEB0F820F}" presName="composite" presStyleCnt="0"/>
      <dgm:spPr/>
    </dgm:pt>
    <dgm:pt modelId="{612FC817-0E59-49FA-AE06-3CF1B27C5007}" type="pres">
      <dgm:prSet presAssocID="{DAC1D4D6-F502-4A63-9B1F-ACAFEB0F820F}" presName="parTx" presStyleLbl="alignNode1" presStyleIdx="3" presStyleCnt="4">
        <dgm:presLayoutVars>
          <dgm:chMax val="0"/>
          <dgm:chPref val="0"/>
        </dgm:presLayoutVars>
      </dgm:prSet>
      <dgm:spPr/>
    </dgm:pt>
    <dgm:pt modelId="{0238BB42-5D16-4165-806A-638176371093}" type="pres">
      <dgm:prSet presAssocID="{DAC1D4D6-F502-4A63-9B1F-ACAFEB0F820F}" presName="desTx" presStyleLbl="alignAccFollowNode1" presStyleIdx="3" presStyleCnt="4">
        <dgm:presLayoutVars/>
      </dgm:prSet>
      <dgm:spPr/>
    </dgm:pt>
  </dgm:ptLst>
  <dgm:cxnLst>
    <dgm:cxn modelId="{4B923515-A02D-4B9D-9BA8-107248923CFF}" type="presOf" srcId="{C3852E9B-DB63-4965-9C34-6408E35C08E1}" destId="{0238BB42-5D16-4165-806A-638176371093}" srcOrd="0" destOrd="0" presId="urn:microsoft.com/office/officeart/2016/7/layout/ChevronBlockProcess"/>
    <dgm:cxn modelId="{891D532F-A9E5-4BBE-86F2-2C33575CBF6C}" srcId="{0AEDEB5E-626B-4207-98B3-F6B8F44A5346}" destId="{B56850CF-4B26-4852-BFFF-35CAF748DD31}" srcOrd="1" destOrd="0" parTransId="{0C74711C-424D-45C2-A1FF-0A8AC1BCC13B}" sibTransId="{6092B43C-D9B0-41ED-B55D-C445338B992D}"/>
    <dgm:cxn modelId="{34ED9F2F-6BDE-4005-AFB3-31A1F859BD2F}" type="presOf" srcId="{B56850CF-4B26-4852-BFFF-35CAF748DD31}" destId="{9134D394-571E-4A3B-987C-447F434F35E0}" srcOrd="0" destOrd="0" presId="urn:microsoft.com/office/officeart/2016/7/layout/ChevronBlockProcess"/>
    <dgm:cxn modelId="{C257253B-AE23-4B64-9BE2-89187E2959C3}" srcId="{DAC1D4D6-F502-4A63-9B1F-ACAFEB0F820F}" destId="{C3852E9B-DB63-4965-9C34-6408E35C08E1}" srcOrd="0" destOrd="0" parTransId="{95EF0F49-8A77-4EDF-8D73-B0F8C043BA11}" sibTransId="{7E0F8ACE-5C01-4F58-BD12-2ED7F3C9018A}"/>
    <dgm:cxn modelId="{E912CF3E-380E-4707-B0D3-BFF8E82905A2}" type="presOf" srcId="{DAC1D4D6-F502-4A63-9B1F-ACAFEB0F820F}" destId="{612FC817-0E59-49FA-AE06-3CF1B27C5007}" srcOrd="0" destOrd="0" presId="urn:microsoft.com/office/officeart/2016/7/layout/ChevronBlockProcess"/>
    <dgm:cxn modelId="{FF848A65-B579-4D6F-B67B-1173FE4F2E43}" type="presOf" srcId="{3ADDA714-5D9D-4413-AF6E-E26A9ABD1301}" destId="{3392E80E-9A99-4EF9-81CD-474FF2F8423B}" srcOrd="0" destOrd="0" presId="urn:microsoft.com/office/officeart/2016/7/layout/ChevronBlockProcess"/>
    <dgm:cxn modelId="{05F7F468-10B3-4DC5-B48F-DCC36E297A4C}" type="presOf" srcId="{BF45CF3A-3000-4452-BC32-9C671D8D2FDB}" destId="{F06AD753-F2A6-47C1-88EB-498D9C394FCC}" srcOrd="0" destOrd="0" presId="urn:microsoft.com/office/officeart/2016/7/layout/ChevronBlockProcess"/>
    <dgm:cxn modelId="{2682C26D-DAFF-4354-8E5B-0D93F930142C}" type="presOf" srcId="{0F748C49-2203-4407-95D6-50780BA51698}" destId="{41BB35DE-0C25-4656-9CC8-219614169713}" srcOrd="0" destOrd="0" presId="urn:microsoft.com/office/officeart/2016/7/layout/ChevronBlockProcess"/>
    <dgm:cxn modelId="{7A045F88-8255-4039-A92A-BC437E176380}" srcId="{0AEDEB5E-626B-4207-98B3-F6B8F44A5346}" destId="{3ADDA714-5D9D-4413-AF6E-E26A9ABD1301}" srcOrd="0" destOrd="0" parTransId="{CE3C5B07-8E0C-41F2-A7F3-97DF153F8D00}" sibTransId="{38E2D60C-AB03-41F5-BCAB-04707336D54E}"/>
    <dgm:cxn modelId="{1FF19888-9F71-401C-A555-5233BB5C8F8A}" type="presOf" srcId="{52CB5088-9CDB-4D56-8119-CF9FF6C74938}" destId="{FA212DE2-1820-49DC-9B97-1B6A8D934437}" srcOrd="0" destOrd="0" presId="urn:microsoft.com/office/officeart/2016/7/layout/ChevronBlockProcess"/>
    <dgm:cxn modelId="{5C86C09D-54B4-4E9A-A63D-7EA72A22B905}" srcId="{0AEDEB5E-626B-4207-98B3-F6B8F44A5346}" destId="{BF45CF3A-3000-4452-BC32-9C671D8D2FDB}" srcOrd="2" destOrd="0" parTransId="{990D3854-66CF-4B51-8CF1-A78F549D9426}" sibTransId="{C80C0343-03E0-4648-BAEC-30CE5EEF1279}"/>
    <dgm:cxn modelId="{B47CF0A1-3B43-4A33-B2D7-DD5415C9E5A9}" srcId="{3ADDA714-5D9D-4413-AF6E-E26A9ABD1301}" destId="{52CB5088-9CDB-4D56-8119-CF9FF6C74938}" srcOrd="0" destOrd="0" parTransId="{8B5E7A94-48D2-4B06-8AA7-066723A6DB52}" sibTransId="{98723349-5CF2-40B0-A6E5-2F6180C3AFB6}"/>
    <dgm:cxn modelId="{40106FB6-A6B8-42F9-A2D6-5D1EE43ED981}" srcId="{BF45CF3A-3000-4452-BC32-9C671D8D2FDB}" destId="{0F748C49-2203-4407-95D6-50780BA51698}" srcOrd="0" destOrd="0" parTransId="{79F77A92-37F4-466D-B929-82E772BD087A}" sibTransId="{881BC9DC-14DC-4AEB-BCDA-98DD48B4B515}"/>
    <dgm:cxn modelId="{165C8DDD-167A-49CE-87BE-0965D01D4759}" srcId="{0AEDEB5E-626B-4207-98B3-F6B8F44A5346}" destId="{DAC1D4D6-F502-4A63-9B1F-ACAFEB0F820F}" srcOrd="3" destOrd="0" parTransId="{84B5CFF5-365A-4D9C-A3A8-D7C4A048A524}" sibTransId="{74787663-4FBD-41B6-88B7-66DF245FEBE7}"/>
    <dgm:cxn modelId="{C4DE4CE4-6538-4195-82F5-58959D42CD07}" srcId="{B56850CF-4B26-4852-BFFF-35CAF748DD31}" destId="{2ED0BEFD-A16C-4BCA-B1BC-2F0776FD7476}" srcOrd="0" destOrd="0" parTransId="{A2E0FA84-4926-4267-9A61-9AD2E39FD038}" sibTransId="{4586B6E3-91CA-450B-B922-119171C873BA}"/>
    <dgm:cxn modelId="{7F6B81EF-182A-4EC7-86A1-BADC3DC3F321}" type="presOf" srcId="{2ED0BEFD-A16C-4BCA-B1BC-2F0776FD7476}" destId="{D955C86B-4DE0-4B7A-8DA3-5601A2A4CA25}" srcOrd="0" destOrd="0" presId="urn:microsoft.com/office/officeart/2016/7/layout/ChevronBlockProcess"/>
    <dgm:cxn modelId="{111BA9EF-5581-4136-AB3A-501AC74D9A3A}" type="presOf" srcId="{0AEDEB5E-626B-4207-98B3-F6B8F44A5346}" destId="{F700E648-7300-40FE-8CC4-18773198EA9E}" srcOrd="0" destOrd="0" presId="urn:microsoft.com/office/officeart/2016/7/layout/ChevronBlockProcess"/>
    <dgm:cxn modelId="{EFA35AC3-81EF-4974-9E0B-3B2594E00E68}" type="presParOf" srcId="{F700E648-7300-40FE-8CC4-18773198EA9E}" destId="{389BB55B-EA5E-4BAF-BDB5-53DC3CB1650F}" srcOrd="0" destOrd="0" presId="urn:microsoft.com/office/officeart/2016/7/layout/ChevronBlockProcess"/>
    <dgm:cxn modelId="{46A23A3C-7796-48DE-90F6-212989998F89}" type="presParOf" srcId="{389BB55B-EA5E-4BAF-BDB5-53DC3CB1650F}" destId="{3392E80E-9A99-4EF9-81CD-474FF2F8423B}" srcOrd="0" destOrd="0" presId="urn:microsoft.com/office/officeart/2016/7/layout/ChevronBlockProcess"/>
    <dgm:cxn modelId="{004459E2-D5BA-4473-ADBE-58E192907CEF}" type="presParOf" srcId="{389BB55B-EA5E-4BAF-BDB5-53DC3CB1650F}" destId="{FA212DE2-1820-49DC-9B97-1B6A8D934437}" srcOrd="1" destOrd="0" presId="urn:microsoft.com/office/officeart/2016/7/layout/ChevronBlockProcess"/>
    <dgm:cxn modelId="{315979FA-6C21-45ED-82E7-F42743883A83}" type="presParOf" srcId="{F700E648-7300-40FE-8CC4-18773198EA9E}" destId="{5B3B09AF-E70C-4E5B-879F-E1001F478711}" srcOrd="1" destOrd="0" presId="urn:microsoft.com/office/officeart/2016/7/layout/ChevronBlockProcess"/>
    <dgm:cxn modelId="{4C58165E-ACB1-49B6-8719-35E131C5660D}" type="presParOf" srcId="{F700E648-7300-40FE-8CC4-18773198EA9E}" destId="{A8AE5285-8A25-4A7A-A12D-34929CF096EA}" srcOrd="2" destOrd="0" presId="urn:microsoft.com/office/officeart/2016/7/layout/ChevronBlockProcess"/>
    <dgm:cxn modelId="{9C0DEFF2-57BF-4B0E-934D-9A56C9DC42BB}" type="presParOf" srcId="{A8AE5285-8A25-4A7A-A12D-34929CF096EA}" destId="{9134D394-571E-4A3B-987C-447F434F35E0}" srcOrd="0" destOrd="0" presId="urn:microsoft.com/office/officeart/2016/7/layout/ChevronBlockProcess"/>
    <dgm:cxn modelId="{8AA9C2E8-BA7B-460A-A527-F5D02A553BAF}" type="presParOf" srcId="{A8AE5285-8A25-4A7A-A12D-34929CF096EA}" destId="{D955C86B-4DE0-4B7A-8DA3-5601A2A4CA25}" srcOrd="1" destOrd="0" presId="urn:microsoft.com/office/officeart/2016/7/layout/ChevronBlockProcess"/>
    <dgm:cxn modelId="{584DA90B-1A94-4F4A-985A-3B6BCE262ED9}" type="presParOf" srcId="{F700E648-7300-40FE-8CC4-18773198EA9E}" destId="{6034708B-ADA1-4C51-9101-01561E0EF703}" srcOrd="3" destOrd="0" presId="urn:microsoft.com/office/officeart/2016/7/layout/ChevronBlockProcess"/>
    <dgm:cxn modelId="{CBE4B6E2-2A3C-4C8B-9CEF-8E7E20F4228D}" type="presParOf" srcId="{F700E648-7300-40FE-8CC4-18773198EA9E}" destId="{F3986EF3-4D7C-4E84-B3DC-FB4C4264B360}" srcOrd="4" destOrd="0" presId="urn:microsoft.com/office/officeart/2016/7/layout/ChevronBlockProcess"/>
    <dgm:cxn modelId="{F78D66FE-4989-4E9A-999B-BFBD43528536}" type="presParOf" srcId="{F3986EF3-4D7C-4E84-B3DC-FB4C4264B360}" destId="{F06AD753-F2A6-47C1-88EB-498D9C394FCC}" srcOrd="0" destOrd="0" presId="urn:microsoft.com/office/officeart/2016/7/layout/ChevronBlockProcess"/>
    <dgm:cxn modelId="{436988C3-C94F-43B0-9B95-BD4707240CB1}" type="presParOf" srcId="{F3986EF3-4D7C-4E84-B3DC-FB4C4264B360}" destId="{41BB35DE-0C25-4656-9CC8-219614169713}" srcOrd="1" destOrd="0" presId="urn:microsoft.com/office/officeart/2016/7/layout/ChevronBlockProcess"/>
    <dgm:cxn modelId="{065B50DB-7A01-4EA8-85C8-3C655AB69254}" type="presParOf" srcId="{F700E648-7300-40FE-8CC4-18773198EA9E}" destId="{8BDC3201-31E6-492C-B486-57FEE8897BB2}" srcOrd="5" destOrd="0" presId="urn:microsoft.com/office/officeart/2016/7/layout/ChevronBlockProcess"/>
    <dgm:cxn modelId="{30912CF8-FC93-45AA-A62B-FABF4E468556}" type="presParOf" srcId="{F700E648-7300-40FE-8CC4-18773198EA9E}" destId="{F3F4C2A0-CF24-42D8-BF86-A38F809F47BF}" srcOrd="6" destOrd="0" presId="urn:microsoft.com/office/officeart/2016/7/layout/ChevronBlockProcess"/>
    <dgm:cxn modelId="{396BA2E4-9D4F-4E1A-8F1C-9E88D1499A4C}" type="presParOf" srcId="{F3F4C2A0-CF24-42D8-BF86-A38F809F47BF}" destId="{612FC817-0E59-49FA-AE06-3CF1B27C5007}" srcOrd="0" destOrd="0" presId="urn:microsoft.com/office/officeart/2016/7/layout/ChevronBlockProcess"/>
    <dgm:cxn modelId="{CF9B6DD1-0EE4-423E-8AA9-1298C23182C2}" type="presParOf" srcId="{F3F4C2A0-CF24-42D8-BF86-A38F809F47BF}" destId="{0238BB42-5D16-4165-806A-638176371093}" srcOrd="1" destOrd="0" presId="urn:microsoft.com/office/officeart/2016/7/layout/ChevronBlockProcess"/>
  </dgm:cxnLst>
  <dgm:bg/>
  <dgm:whole>
    <a:ln>
      <a:solidFill>
        <a:srgbClr val="5482AB"/>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40989A-65BB-4524-A36A-F58F7D4BA4C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70EAD12-A8C7-4B99-97A3-2F99149BECA8}">
      <dgm:prSet custT="1"/>
      <dgm:spPr/>
      <dgm:t>
        <a:bodyPr/>
        <a:lstStyle/>
        <a:p>
          <a:pPr>
            <a:lnSpc>
              <a:spcPct val="100000"/>
            </a:lnSpc>
          </a:pPr>
          <a:r>
            <a:rPr lang="en-GB" sz="1400">
              <a:latin typeface="Arial" panose="020B0604020202020204" pitchFamily="34" charset="0"/>
              <a:cs typeface="Arial" panose="020B0604020202020204" pitchFamily="34" charset="0"/>
            </a:rPr>
            <a:t>Grants of up to £100,000</a:t>
          </a:r>
          <a:endParaRPr lang="en-US" sz="1400">
            <a:latin typeface="Arial" panose="020B0604020202020204" pitchFamily="34" charset="0"/>
            <a:cs typeface="Arial" panose="020B0604020202020204" pitchFamily="34" charset="0"/>
          </a:endParaRPr>
        </a:p>
      </dgm:t>
    </dgm:pt>
    <dgm:pt modelId="{8423F4C2-55F5-42EA-A086-C9628545A43B}" type="parTrans" cxnId="{996D0DAA-569B-4C50-96A3-4CB96FB83B26}">
      <dgm:prSet/>
      <dgm:spPr/>
      <dgm:t>
        <a:bodyPr/>
        <a:lstStyle/>
        <a:p>
          <a:endParaRPr lang="en-US" sz="1400">
            <a:latin typeface="Arial" panose="020B0604020202020204" pitchFamily="34" charset="0"/>
            <a:cs typeface="Arial" panose="020B0604020202020204" pitchFamily="34" charset="0"/>
          </a:endParaRPr>
        </a:p>
      </dgm:t>
    </dgm:pt>
    <dgm:pt modelId="{699F7A86-7554-4403-A6DA-5B672086650B}" type="sibTrans" cxnId="{996D0DAA-569B-4C50-96A3-4CB96FB83B26}">
      <dgm:prSet/>
      <dgm:spPr/>
      <dgm:t>
        <a:bodyPr/>
        <a:lstStyle/>
        <a:p>
          <a:pPr>
            <a:lnSpc>
              <a:spcPct val="100000"/>
            </a:lnSpc>
          </a:pPr>
          <a:endParaRPr lang="en-US" sz="1400">
            <a:latin typeface="Arial" panose="020B0604020202020204" pitchFamily="34" charset="0"/>
            <a:cs typeface="Arial" panose="020B0604020202020204" pitchFamily="34" charset="0"/>
          </a:endParaRPr>
        </a:p>
      </dgm:t>
    </dgm:pt>
    <dgm:pt modelId="{E96D194A-0090-495D-B006-4117D91ADD34}">
      <dgm:prSet custT="1"/>
      <dgm:spPr/>
      <dgm:t>
        <a:bodyPr/>
        <a:lstStyle/>
        <a:p>
          <a:pPr>
            <a:lnSpc>
              <a:spcPct val="100000"/>
            </a:lnSpc>
          </a:pPr>
          <a:r>
            <a:rPr lang="en-GB" sz="1400">
              <a:latin typeface="Arial" panose="020B0604020202020204" pitchFamily="34" charset="0"/>
              <a:cs typeface="Arial" panose="020B0604020202020204" pitchFamily="34" charset="0"/>
            </a:rPr>
            <a:t>For projects addressing hidden, compelling or complex needs</a:t>
          </a:r>
          <a:endParaRPr lang="en-US" sz="1400">
            <a:latin typeface="Arial" panose="020B0604020202020204" pitchFamily="34" charset="0"/>
            <a:cs typeface="Arial" panose="020B0604020202020204" pitchFamily="34" charset="0"/>
          </a:endParaRPr>
        </a:p>
      </dgm:t>
    </dgm:pt>
    <dgm:pt modelId="{ED87F8B5-E4EA-40AB-9B05-AA824A8D321D}" type="parTrans" cxnId="{B62E939B-594E-47EC-9D94-160967926CDF}">
      <dgm:prSet/>
      <dgm:spPr/>
      <dgm:t>
        <a:bodyPr/>
        <a:lstStyle/>
        <a:p>
          <a:endParaRPr lang="en-US" sz="1400">
            <a:latin typeface="Arial" panose="020B0604020202020204" pitchFamily="34" charset="0"/>
            <a:cs typeface="Arial" panose="020B0604020202020204" pitchFamily="34" charset="0"/>
          </a:endParaRPr>
        </a:p>
      </dgm:t>
    </dgm:pt>
    <dgm:pt modelId="{FB0B7274-C064-49E2-A933-81841320ADD8}" type="sibTrans" cxnId="{B62E939B-594E-47EC-9D94-160967926CDF}">
      <dgm:prSet/>
      <dgm:spPr/>
      <dgm:t>
        <a:bodyPr/>
        <a:lstStyle/>
        <a:p>
          <a:pPr>
            <a:lnSpc>
              <a:spcPct val="100000"/>
            </a:lnSpc>
          </a:pPr>
          <a:endParaRPr lang="en-US" sz="1400">
            <a:latin typeface="Arial" panose="020B0604020202020204" pitchFamily="34" charset="0"/>
            <a:cs typeface="Arial" panose="020B0604020202020204" pitchFamily="34" charset="0"/>
          </a:endParaRPr>
        </a:p>
      </dgm:t>
    </dgm:pt>
    <dgm:pt modelId="{809A636B-E526-4516-BEA1-CEFB31448661}">
      <dgm:prSet custT="1"/>
      <dgm:spPr/>
      <dgm:t>
        <a:bodyPr/>
        <a:lstStyle/>
        <a:p>
          <a:pPr>
            <a:lnSpc>
              <a:spcPct val="100000"/>
            </a:lnSpc>
          </a:pPr>
          <a:r>
            <a:rPr lang="en-GB" sz="1400">
              <a:latin typeface="Arial" panose="020B0604020202020204" pitchFamily="34" charset="0"/>
              <a:cs typeface="Arial" panose="020B0604020202020204" pitchFamily="34" charset="0"/>
            </a:rPr>
            <a:t>Be specific about who the project will benefit; and what their needs are</a:t>
          </a:r>
          <a:endParaRPr lang="en-US" sz="1400">
            <a:latin typeface="Arial" panose="020B0604020202020204" pitchFamily="34" charset="0"/>
            <a:cs typeface="Arial" panose="020B0604020202020204" pitchFamily="34" charset="0"/>
          </a:endParaRPr>
        </a:p>
      </dgm:t>
    </dgm:pt>
    <dgm:pt modelId="{C44697CA-30ED-41AC-B0AF-0D5D48C58DA0}" type="parTrans" cxnId="{20F98C84-81EE-4C08-AE20-E3A989E9FBB2}">
      <dgm:prSet/>
      <dgm:spPr/>
      <dgm:t>
        <a:bodyPr/>
        <a:lstStyle/>
        <a:p>
          <a:endParaRPr lang="en-US" sz="1400">
            <a:latin typeface="Arial" panose="020B0604020202020204" pitchFamily="34" charset="0"/>
            <a:cs typeface="Arial" panose="020B0604020202020204" pitchFamily="34" charset="0"/>
          </a:endParaRPr>
        </a:p>
      </dgm:t>
    </dgm:pt>
    <dgm:pt modelId="{1BADD6D1-F337-4BE0-A03D-31EAD7BBB26B}" type="sibTrans" cxnId="{20F98C84-81EE-4C08-AE20-E3A989E9FBB2}">
      <dgm:prSet/>
      <dgm:spPr/>
      <dgm:t>
        <a:bodyPr/>
        <a:lstStyle/>
        <a:p>
          <a:pPr>
            <a:lnSpc>
              <a:spcPct val="100000"/>
            </a:lnSpc>
          </a:pPr>
          <a:endParaRPr lang="en-US" sz="1400">
            <a:latin typeface="Arial" panose="020B0604020202020204" pitchFamily="34" charset="0"/>
            <a:cs typeface="Arial" panose="020B0604020202020204" pitchFamily="34" charset="0"/>
          </a:endParaRPr>
        </a:p>
      </dgm:t>
    </dgm:pt>
    <dgm:pt modelId="{2586D441-2449-49D1-AF85-8FC21155067E}">
      <dgm:prSet custT="1"/>
      <dgm:spPr/>
      <dgm:t>
        <a:bodyPr/>
        <a:lstStyle/>
        <a:p>
          <a:pPr>
            <a:lnSpc>
              <a:spcPct val="100000"/>
            </a:lnSpc>
          </a:pPr>
          <a:r>
            <a:rPr lang="en-GB" sz="1400">
              <a:latin typeface="Arial" panose="020B0604020202020204" pitchFamily="34" charset="0"/>
              <a:cs typeface="Arial" panose="020B0604020202020204" pitchFamily="34" charset="0"/>
            </a:rPr>
            <a:t>Develop your project ideas with the people who will benefit from any project</a:t>
          </a:r>
          <a:endParaRPr lang="en-US" sz="1400">
            <a:latin typeface="Arial" panose="020B0604020202020204" pitchFamily="34" charset="0"/>
            <a:cs typeface="Arial" panose="020B0604020202020204" pitchFamily="34" charset="0"/>
          </a:endParaRPr>
        </a:p>
      </dgm:t>
    </dgm:pt>
    <dgm:pt modelId="{68D04592-07AE-43B0-BF3C-8007066BA637}" type="parTrans" cxnId="{F28BA07D-3330-4078-8BF4-9EA53FB40CA4}">
      <dgm:prSet/>
      <dgm:spPr/>
      <dgm:t>
        <a:bodyPr/>
        <a:lstStyle/>
        <a:p>
          <a:endParaRPr lang="en-US" sz="1400">
            <a:latin typeface="Arial" panose="020B0604020202020204" pitchFamily="34" charset="0"/>
            <a:cs typeface="Arial" panose="020B0604020202020204" pitchFamily="34" charset="0"/>
          </a:endParaRPr>
        </a:p>
      </dgm:t>
    </dgm:pt>
    <dgm:pt modelId="{F24A0524-2F9A-4B5D-9472-2708B2599FC0}" type="sibTrans" cxnId="{F28BA07D-3330-4078-8BF4-9EA53FB40CA4}">
      <dgm:prSet/>
      <dgm:spPr/>
      <dgm:t>
        <a:bodyPr/>
        <a:lstStyle/>
        <a:p>
          <a:pPr>
            <a:lnSpc>
              <a:spcPct val="100000"/>
            </a:lnSpc>
          </a:pPr>
          <a:endParaRPr lang="en-US" sz="1400">
            <a:latin typeface="Arial" panose="020B0604020202020204" pitchFamily="34" charset="0"/>
            <a:cs typeface="Arial" panose="020B0604020202020204" pitchFamily="34" charset="0"/>
          </a:endParaRPr>
        </a:p>
      </dgm:t>
    </dgm:pt>
    <dgm:pt modelId="{8B62E90C-9673-4372-8F7B-6239FBD580AF}">
      <dgm:prSet custT="1"/>
      <dgm:spPr/>
      <dgm:t>
        <a:bodyPr/>
        <a:lstStyle/>
        <a:p>
          <a:pPr>
            <a:lnSpc>
              <a:spcPct val="100000"/>
            </a:lnSpc>
          </a:pPr>
          <a:r>
            <a:rPr lang="en-GB" sz="1400">
              <a:latin typeface="Arial" panose="020B0604020202020204" pitchFamily="34" charset="0"/>
              <a:cs typeface="Arial" panose="020B0604020202020204" pitchFamily="34" charset="0"/>
            </a:rPr>
            <a:t>Think carefully about long term impact</a:t>
          </a:r>
          <a:endParaRPr lang="en-US" sz="1400">
            <a:latin typeface="Arial" panose="020B0604020202020204" pitchFamily="34" charset="0"/>
            <a:cs typeface="Arial" panose="020B0604020202020204" pitchFamily="34" charset="0"/>
          </a:endParaRPr>
        </a:p>
      </dgm:t>
    </dgm:pt>
    <dgm:pt modelId="{CEAC2369-0810-45EB-B3A1-72B79B5C666E}" type="parTrans" cxnId="{F3020803-B317-4611-A71C-C067BB745CC9}">
      <dgm:prSet/>
      <dgm:spPr/>
      <dgm:t>
        <a:bodyPr/>
        <a:lstStyle/>
        <a:p>
          <a:endParaRPr lang="en-US" sz="1400">
            <a:latin typeface="Arial" panose="020B0604020202020204" pitchFamily="34" charset="0"/>
            <a:cs typeface="Arial" panose="020B0604020202020204" pitchFamily="34" charset="0"/>
          </a:endParaRPr>
        </a:p>
      </dgm:t>
    </dgm:pt>
    <dgm:pt modelId="{C2C1021E-299B-4EBC-8825-879902CDA8A3}" type="sibTrans" cxnId="{F3020803-B317-4611-A71C-C067BB745CC9}">
      <dgm:prSet/>
      <dgm:spPr/>
      <dgm:t>
        <a:bodyPr/>
        <a:lstStyle/>
        <a:p>
          <a:pPr>
            <a:lnSpc>
              <a:spcPct val="100000"/>
            </a:lnSpc>
          </a:pPr>
          <a:endParaRPr lang="en-US" sz="1400">
            <a:latin typeface="Arial" panose="020B0604020202020204" pitchFamily="34" charset="0"/>
            <a:cs typeface="Arial" panose="020B0604020202020204" pitchFamily="34" charset="0"/>
          </a:endParaRPr>
        </a:p>
      </dgm:t>
    </dgm:pt>
    <dgm:pt modelId="{3D13E72B-62CC-45BA-8DA4-05402B296242}">
      <dgm:prSet custT="1"/>
      <dgm:spPr/>
      <dgm:t>
        <a:bodyPr/>
        <a:lstStyle/>
        <a:p>
          <a:pPr>
            <a:lnSpc>
              <a:spcPct val="100000"/>
            </a:lnSpc>
          </a:pPr>
          <a:r>
            <a:rPr lang="en-GB" sz="1400">
              <a:latin typeface="Arial" panose="020B0604020202020204" pitchFamily="34" charset="0"/>
              <a:cs typeface="Arial" panose="020B0604020202020204" pitchFamily="34" charset="0"/>
            </a:rPr>
            <a:t>Charities and CICs can apply</a:t>
          </a:r>
          <a:endParaRPr lang="en-US" sz="1400">
            <a:latin typeface="Arial" panose="020B0604020202020204" pitchFamily="34" charset="0"/>
            <a:cs typeface="Arial" panose="020B0604020202020204" pitchFamily="34" charset="0"/>
          </a:endParaRPr>
        </a:p>
      </dgm:t>
    </dgm:pt>
    <dgm:pt modelId="{375A2FB8-3C40-49A9-9BA7-C4C6C55988C6}" type="parTrans" cxnId="{D847E815-A5B4-4D78-B141-6376206EFBB0}">
      <dgm:prSet/>
      <dgm:spPr/>
      <dgm:t>
        <a:bodyPr/>
        <a:lstStyle/>
        <a:p>
          <a:endParaRPr lang="en-US" sz="1400">
            <a:latin typeface="Arial" panose="020B0604020202020204" pitchFamily="34" charset="0"/>
            <a:cs typeface="Arial" panose="020B0604020202020204" pitchFamily="34" charset="0"/>
          </a:endParaRPr>
        </a:p>
      </dgm:t>
    </dgm:pt>
    <dgm:pt modelId="{861DD6C9-AEC3-4BF0-B880-70A015EE9025}" type="sibTrans" cxnId="{D847E815-A5B4-4D78-B141-6376206EFBB0}">
      <dgm:prSet/>
      <dgm:spPr/>
      <dgm:t>
        <a:bodyPr/>
        <a:lstStyle/>
        <a:p>
          <a:endParaRPr lang="en-US" sz="1400">
            <a:latin typeface="Arial" panose="020B0604020202020204" pitchFamily="34" charset="0"/>
            <a:cs typeface="Arial" panose="020B0604020202020204" pitchFamily="34" charset="0"/>
          </a:endParaRPr>
        </a:p>
      </dgm:t>
    </dgm:pt>
    <dgm:pt modelId="{68C24B41-47E6-48AA-8C36-BC15FCB7699E}" type="pres">
      <dgm:prSet presAssocID="{2240989A-65BB-4524-A36A-F58F7D4BA4CA}" presName="root" presStyleCnt="0">
        <dgm:presLayoutVars>
          <dgm:dir/>
          <dgm:resizeHandles val="exact"/>
        </dgm:presLayoutVars>
      </dgm:prSet>
      <dgm:spPr/>
    </dgm:pt>
    <dgm:pt modelId="{B8F7C643-8D3F-4FD5-B682-5505784F21C7}" type="pres">
      <dgm:prSet presAssocID="{2240989A-65BB-4524-A36A-F58F7D4BA4CA}" presName="container" presStyleCnt="0">
        <dgm:presLayoutVars>
          <dgm:dir/>
          <dgm:resizeHandles val="exact"/>
        </dgm:presLayoutVars>
      </dgm:prSet>
      <dgm:spPr/>
    </dgm:pt>
    <dgm:pt modelId="{C09EDD35-588E-404E-AEAE-7BE314983BA7}" type="pres">
      <dgm:prSet presAssocID="{270EAD12-A8C7-4B99-97A3-2F99149BECA8}" presName="compNode" presStyleCnt="0"/>
      <dgm:spPr/>
    </dgm:pt>
    <dgm:pt modelId="{0B593972-5BDB-4A6C-8BC8-723E94273DE0}" type="pres">
      <dgm:prSet presAssocID="{270EAD12-A8C7-4B99-97A3-2F99149BECA8}" presName="iconBgRect" presStyleLbl="bgShp" presStyleIdx="0" presStyleCnt="6"/>
      <dgm:spPr/>
    </dgm:pt>
    <dgm:pt modelId="{80E15ABF-C7BE-4274-97E5-AD1B39041BCB}" type="pres">
      <dgm:prSet presAssocID="{270EAD12-A8C7-4B99-97A3-2F99149BECA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BCDA3F3-5614-4D3D-9998-8CA83A306388}" type="pres">
      <dgm:prSet presAssocID="{270EAD12-A8C7-4B99-97A3-2F99149BECA8}" presName="spaceRect" presStyleCnt="0"/>
      <dgm:spPr/>
    </dgm:pt>
    <dgm:pt modelId="{88386A66-3B6C-49E0-9D02-6EF7B2BFFDD8}" type="pres">
      <dgm:prSet presAssocID="{270EAD12-A8C7-4B99-97A3-2F99149BECA8}" presName="textRect" presStyleLbl="revTx" presStyleIdx="0" presStyleCnt="6">
        <dgm:presLayoutVars>
          <dgm:chMax val="1"/>
          <dgm:chPref val="1"/>
        </dgm:presLayoutVars>
      </dgm:prSet>
      <dgm:spPr/>
    </dgm:pt>
    <dgm:pt modelId="{6A2BF17E-E77E-4C4A-B75F-1106A5BB7CA7}" type="pres">
      <dgm:prSet presAssocID="{699F7A86-7554-4403-A6DA-5B672086650B}" presName="sibTrans" presStyleLbl="sibTrans2D1" presStyleIdx="0" presStyleCnt="0"/>
      <dgm:spPr/>
    </dgm:pt>
    <dgm:pt modelId="{E798D928-388E-42A8-8C29-A837E1B390C3}" type="pres">
      <dgm:prSet presAssocID="{E96D194A-0090-495D-B006-4117D91ADD34}" presName="compNode" presStyleCnt="0"/>
      <dgm:spPr/>
    </dgm:pt>
    <dgm:pt modelId="{0DCA9769-CD88-4CD8-B76F-13DAA138C641}" type="pres">
      <dgm:prSet presAssocID="{E96D194A-0090-495D-B006-4117D91ADD34}" presName="iconBgRect" presStyleLbl="bgShp" presStyleIdx="1" presStyleCnt="6"/>
      <dgm:spPr/>
    </dgm:pt>
    <dgm:pt modelId="{ED27D59C-552D-44DB-9A35-24ED706124F3}" type="pres">
      <dgm:prSet presAssocID="{E96D194A-0090-495D-B006-4117D91ADD34}"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fused person with solid fill"/>
        </a:ext>
      </dgm:extLst>
    </dgm:pt>
    <dgm:pt modelId="{6762CE87-26C6-4A70-B760-236B077CE315}" type="pres">
      <dgm:prSet presAssocID="{E96D194A-0090-495D-B006-4117D91ADD34}" presName="spaceRect" presStyleCnt="0"/>
      <dgm:spPr/>
    </dgm:pt>
    <dgm:pt modelId="{674844BC-9C31-42AE-9619-039C1299E734}" type="pres">
      <dgm:prSet presAssocID="{E96D194A-0090-495D-B006-4117D91ADD34}" presName="textRect" presStyleLbl="revTx" presStyleIdx="1" presStyleCnt="6">
        <dgm:presLayoutVars>
          <dgm:chMax val="1"/>
          <dgm:chPref val="1"/>
        </dgm:presLayoutVars>
      </dgm:prSet>
      <dgm:spPr/>
    </dgm:pt>
    <dgm:pt modelId="{22270648-CDB1-4C1F-930F-0686D3B83F01}" type="pres">
      <dgm:prSet presAssocID="{FB0B7274-C064-49E2-A933-81841320ADD8}" presName="sibTrans" presStyleLbl="sibTrans2D1" presStyleIdx="0" presStyleCnt="0"/>
      <dgm:spPr/>
    </dgm:pt>
    <dgm:pt modelId="{B174B279-B647-4D77-9915-E3619ECEB93C}" type="pres">
      <dgm:prSet presAssocID="{809A636B-E526-4516-BEA1-CEFB31448661}" presName="compNode" presStyleCnt="0"/>
      <dgm:spPr/>
    </dgm:pt>
    <dgm:pt modelId="{7C7F6DCE-22DF-4F8A-8E82-4E22020C5BAD}" type="pres">
      <dgm:prSet presAssocID="{809A636B-E526-4516-BEA1-CEFB31448661}" presName="iconBgRect" presStyleLbl="bgShp" presStyleIdx="2" presStyleCnt="6"/>
      <dgm:spPr/>
    </dgm:pt>
    <dgm:pt modelId="{DB99A7BA-0E9B-406D-A137-3DF1777161DF}" type="pres">
      <dgm:prSet presAssocID="{809A636B-E526-4516-BEA1-CEFB3144866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arget Audience outline"/>
        </a:ext>
      </dgm:extLst>
    </dgm:pt>
    <dgm:pt modelId="{BE73D7CF-3343-4F9E-B5DA-AB8C7DEA7BE0}" type="pres">
      <dgm:prSet presAssocID="{809A636B-E526-4516-BEA1-CEFB31448661}" presName="spaceRect" presStyleCnt="0"/>
      <dgm:spPr/>
    </dgm:pt>
    <dgm:pt modelId="{56264795-48E9-4F87-811A-76AFCF6F2D9B}" type="pres">
      <dgm:prSet presAssocID="{809A636B-E526-4516-BEA1-CEFB31448661}" presName="textRect" presStyleLbl="revTx" presStyleIdx="2" presStyleCnt="6">
        <dgm:presLayoutVars>
          <dgm:chMax val="1"/>
          <dgm:chPref val="1"/>
        </dgm:presLayoutVars>
      </dgm:prSet>
      <dgm:spPr/>
    </dgm:pt>
    <dgm:pt modelId="{54E1F55B-BFDF-44CA-BB2B-547BC2FF9907}" type="pres">
      <dgm:prSet presAssocID="{1BADD6D1-F337-4BE0-A03D-31EAD7BBB26B}" presName="sibTrans" presStyleLbl="sibTrans2D1" presStyleIdx="0" presStyleCnt="0"/>
      <dgm:spPr/>
    </dgm:pt>
    <dgm:pt modelId="{44340F9E-FA25-4A89-925B-628558CB1F4F}" type="pres">
      <dgm:prSet presAssocID="{2586D441-2449-49D1-AF85-8FC21155067E}" presName="compNode" presStyleCnt="0"/>
      <dgm:spPr/>
    </dgm:pt>
    <dgm:pt modelId="{62045771-3104-4E94-8F37-288879992BF6}" type="pres">
      <dgm:prSet presAssocID="{2586D441-2449-49D1-AF85-8FC21155067E}" presName="iconBgRect" presStyleLbl="bgShp" presStyleIdx="3" presStyleCnt="6"/>
      <dgm:spPr/>
    </dgm:pt>
    <dgm:pt modelId="{E5C4ED10-C3D5-4447-BBD8-6F657EDD1CCC}" type="pres">
      <dgm:prSet presAssocID="{2586D441-2449-49D1-AF85-8FC21155067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AB8A9D87-68B3-4A84-93CA-78A0158ED178}" type="pres">
      <dgm:prSet presAssocID="{2586D441-2449-49D1-AF85-8FC21155067E}" presName="spaceRect" presStyleCnt="0"/>
      <dgm:spPr/>
    </dgm:pt>
    <dgm:pt modelId="{140ABEE8-528F-4709-B475-3BE39EA1195D}" type="pres">
      <dgm:prSet presAssocID="{2586D441-2449-49D1-AF85-8FC21155067E}" presName="textRect" presStyleLbl="revTx" presStyleIdx="3" presStyleCnt="6">
        <dgm:presLayoutVars>
          <dgm:chMax val="1"/>
          <dgm:chPref val="1"/>
        </dgm:presLayoutVars>
      </dgm:prSet>
      <dgm:spPr/>
    </dgm:pt>
    <dgm:pt modelId="{F2D2B21A-55BC-48F6-93F9-7EE9B0DDA743}" type="pres">
      <dgm:prSet presAssocID="{F24A0524-2F9A-4B5D-9472-2708B2599FC0}" presName="sibTrans" presStyleLbl="sibTrans2D1" presStyleIdx="0" presStyleCnt="0"/>
      <dgm:spPr/>
    </dgm:pt>
    <dgm:pt modelId="{57BF2F25-A7A0-43E3-8224-4DEBF7E10730}" type="pres">
      <dgm:prSet presAssocID="{8B62E90C-9673-4372-8F7B-6239FBD580AF}" presName="compNode" presStyleCnt="0"/>
      <dgm:spPr/>
    </dgm:pt>
    <dgm:pt modelId="{E3D29516-A9AB-4842-B39D-8FC72482B2DE}" type="pres">
      <dgm:prSet presAssocID="{8B62E90C-9673-4372-8F7B-6239FBD580AF}" presName="iconBgRect" presStyleLbl="bgShp" presStyleIdx="4" presStyleCnt="6"/>
      <dgm:spPr/>
    </dgm:pt>
    <dgm:pt modelId="{80AA325F-D41D-4773-9425-6B8A2F1F5274}" type="pres">
      <dgm:prSet presAssocID="{8B62E90C-9673-4372-8F7B-6239FBD580AF}"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usiness Growth with solid fill"/>
        </a:ext>
      </dgm:extLst>
    </dgm:pt>
    <dgm:pt modelId="{69CA8BE2-4255-47B9-863F-8A3F00D9E3BF}" type="pres">
      <dgm:prSet presAssocID="{8B62E90C-9673-4372-8F7B-6239FBD580AF}" presName="spaceRect" presStyleCnt="0"/>
      <dgm:spPr/>
    </dgm:pt>
    <dgm:pt modelId="{0EF196E7-B847-4890-946E-189CC650D522}" type="pres">
      <dgm:prSet presAssocID="{8B62E90C-9673-4372-8F7B-6239FBD580AF}" presName="textRect" presStyleLbl="revTx" presStyleIdx="4" presStyleCnt="6">
        <dgm:presLayoutVars>
          <dgm:chMax val="1"/>
          <dgm:chPref val="1"/>
        </dgm:presLayoutVars>
      </dgm:prSet>
      <dgm:spPr/>
    </dgm:pt>
    <dgm:pt modelId="{4DBD4E04-E6A8-4B6D-9932-197DE2868136}" type="pres">
      <dgm:prSet presAssocID="{C2C1021E-299B-4EBC-8825-879902CDA8A3}" presName="sibTrans" presStyleLbl="sibTrans2D1" presStyleIdx="0" presStyleCnt="0"/>
      <dgm:spPr/>
    </dgm:pt>
    <dgm:pt modelId="{4C363226-73ED-4178-9E96-18C1F54685BE}" type="pres">
      <dgm:prSet presAssocID="{3D13E72B-62CC-45BA-8DA4-05402B296242}" presName="compNode" presStyleCnt="0"/>
      <dgm:spPr/>
    </dgm:pt>
    <dgm:pt modelId="{F1C87350-B6DA-4FD2-BD6A-ECB211D8445E}" type="pres">
      <dgm:prSet presAssocID="{3D13E72B-62CC-45BA-8DA4-05402B296242}" presName="iconBgRect" presStyleLbl="bgShp" presStyleIdx="5" presStyleCnt="6"/>
      <dgm:spPr/>
    </dgm:pt>
    <dgm:pt modelId="{A10FF7C8-73C1-454F-83B2-0B6259141F51}" type="pres">
      <dgm:prSet presAssocID="{3D13E72B-62CC-45BA-8DA4-05402B296242}"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hevron arrows with solid fill"/>
        </a:ext>
      </dgm:extLst>
    </dgm:pt>
    <dgm:pt modelId="{35C0345A-15BC-4FE2-900C-F6C740D7E398}" type="pres">
      <dgm:prSet presAssocID="{3D13E72B-62CC-45BA-8DA4-05402B296242}" presName="spaceRect" presStyleCnt="0"/>
      <dgm:spPr/>
    </dgm:pt>
    <dgm:pt modelId="{5ECEC84D-7C40-4B9E-ACE8-E8B59B71ABFB}" type="pres">
      <dgm:prSet presAssocID="{3D13E72B-62CC-45BA-8DA4-05402B296242}" presName="textRect" presStyleLbl="revTx" presStyleIdx="5" presStyleCnt="6">
        <dgm:presLayoutVars>
          <dgm:chMax val="1"/>
          <dgm:chPref val="1"/>
        </dgm:presLayoutVars>
      </dgm:prSet>
      <dgm:spPr/>
    </dgm:pt>
  </dgm:ptLst>
  <dgm:cxnLst>
    <dgm:cxn modelId="{F3020803-B317-4611-A71C-C067BB745CC9}" srcId="{2240989A-65BB-4524-A36A-F58F7D4BA4CA}" destId="{8B62E90C-9673-4372-8F7B-6239FBD580AF}" srcOrd="4" destOrd="0" parTransId="{CEAC2369-0810-45EB-B3A1-72B79B5C666E}" sibTransId="{C2C1021E-299B-4EBC-8825-879902CDA8A3}"/>
    <dgm:cxn modelId="{19EE780C-1F83-41FC-8746-7488F6FA97ED}" type="presOf" srcId="{8B62E90C-9673-4372-8F7B-6239FBD580AF}" destId="{0EF196E7-B847-4890-946E-189CC650D522}" srcOrd="0" destOrd="0" presId="urn:microsoft.com/office/officeart/2018/2/layout/IconCircleList"/>
    <dgm:cxn modelId="{A655450F-A886-4281-A736-5E2D9FFB42BF}" type="presOf" srcId="{1BADD6D1-F337-4BE0-A03D-31EAD7BBB26B}" destId="{54E1F55B-BFDF-44CA-BB2B-547BC2FF9907}" srcOrd="0" destOrd="0" presId="urn:microsoft.com/office/officeart/2018/2/layout/IconCircleList"/>
    <dgm:cxn modelId="{D847E815-A5B4-4D78-B141-6376206EFBB0}" srcId="{2240989A-65BB-4524-A36A-F58F7D4BA4CA}" destId="{3D13E72B-62CC-45BA-8DA4-05402B296242}" srcOrd="5" destOrd="0" parTransId="{375A2FB8-3C40-49A9-9BA7-C4C6C55988C6}" sibTransId="{861DD6C9-AEC3-4BF0-B880-70A015EE9025}"/>
    <dgm:cxn modelId="{22F1C734-D927-4C8C-AA94-B5476A6502A9}" type="presOf" srcId="{270EAD12-A8C7-4B99-97A3-2F99149BECA8}" destId="{88386A66-3B6C-49E0-9D02-6EF7B2BFFDD8}" srcOrd="0" destOrd="0" presId="urn:microsoft.com/office/officeart/2018/2/layout/IconCircleList"/>
    <dgm:cxn modelId="{FD5DE23A-C528-43A7-A3CC-623E33498164}" type="presOf" srcId="{FB0B7274-C064-49E2-A933-81841320ADD8}" destId="{22270648-CDB1-4C1F-930F-0686D3B83F01}" srcOrd="0" destOrd="0" presId="urn:microsoft.com/office/officeart/2018/2/layout/IconCircleList"/>
    <dgm:cxn modelId="{414E2F71-9CFC-40F9-B893-010CD18F87C2}" type="presOf" srcId="{F24A0524-2F9A-4B5D-9472-2708B2599FC0}" destId="{F2D2B21A-55BC-48F6-93F9-7EE9B0DDA743}" srcOrd="0" destOrd="0" presId="urn:microsoft.com/office/officeart/2018/2/layout/IconCircleList"/>
    <dgm:cxn modelId="{A5EF5E74-BFC7-43FE-B50D-805F2A6CA85B}" type="presOf" srcId="{3D13E72B-62CC-45BA-8DA4-05402B296242}" destId="{5ECEC84D-7C40-4B9E-ACE8-E8B59B71ABFB}" srcOrd="0" destOrd="0" presId="urn:microsoft.com/office/officeart/2018/2/layout/IconCircleList"/>
    <dgm:cxn modelId="{D6D2BB54-1D79-477B-8C72-3E62CB237B98}" type="presOf" srcId="{2240989A-65BB-4524-A36A-F58F7D4BA4CA}" destId="{68C24B41-47E6-48AA-8C36-BC15FCB7699E}" srcOrd="0" destOrd="0" presId="urn:microsoft.com/office/officeart/2018/2/layout/IconCircleList"/>
    <dgm:cxn modelId="{F28BA07D-3330-4078-8BF4-9EA53FB40CA4}" srcId="{2240989A-65BB-4524-A36A-F58F7D4BA4CA}" destId="{2586D441-2449-49D1-AF85-8FC21155067E}" srcOrd="3" destOrd="0" parTransId="{68D04592-07AE-43B0-BF3C-8007066BA637}" sibTransId="{F24A0524-2F9A-4B5D-9472-2708B2599FC0}"/>
    <dgm:cxn modelId="{20F98C84-81EE-4C08-AE20-E3A989E9FBB2}" srcId="{2240989A-65BB-4524-A36A-F58F7D4BA4CA}" destId="{809A636B-E526-4516-BEA1-CEFB31448661}" srcOrd="2" destOrd="0" parTransId="{C44697CA-30ED-41AC-B0AF-0D5D48C58DA0}" sibTransId="{1BADD6D1-F337-4BE0-A03D-31EAD7BBB26B}"/>
    <dgm:cxn modelId="{5AF55B89-8C75-4656-95BC-2967F4DEA602}" type="presOf" srcId="{699F7A86-7554-4403-A6DA-5B672086650B}" destId="{6A2BF17E-E77E-4C4A-B75F-1106A5BB7CA7}" srcOrd="0" destOrd="0" presId="urn:microsoft.com/office/officeart/2018/2/layout/IconCircleList"/>
    <dgm:cxn modelId="{CECFD98E-9535-48C4-A72E-4DEF936B7BD3}" type="presOf" srcId="{E96D194A-0090-495D-B006-4117D91ADD34}" destId="{674844BC-9C31-42AE-9619-039C1299E734}" srcOrd="0" destOrd="0" presId="urn:microsoft.com/office/officeart/2018/2/layout/IconCircleList"/>
    <dgm:cxn modelId="{4E25CF91-B54D-4002-B743-8CFFC4794C6A}" type="presOf" srcId="{2586D441-2449-49D1-AF85-8FC21155067E}" destId="{140ABEE8-528F-4709-B475-3BE39EA1195D}" srcOrd="0" destOrd="0" presId="urn:microsoft.com/office/officeart/2018/2/layout/IconCircleList"/>
    <dgm:cxn modelId="{B62E939B-594E-47EC-9D94-160967926CDF}" srcId="{2240989A-65BB-4524-A36A-F58F7D4BA4CA}" destId="{E96D194A-0090-495D-B006-4117D91ADD34}" srcOrd="1" destOrd="0" parTransId="{ED87F8B5-E4EA-40AB-9B05-AA824A8D321D}" sibTransId="{FB0B7274-C064-49E2-A933-81841320ADD8}"/>
    <dgm:cxn modelId="{996D0DAA-569B-4C50-96A3-4CB96FB83B26}" srcId="{2240989A-65BB-4524-A36A-F58F7D4BA4CA}" destId="{270EAD12-A8C7-4B99-97A3-2F99149BECA8}" srcOrd="0" destOrd="0" parTransId="{8423F4C2-55F5-42EA-A086-C9628545A43B}" sibTransId="{699F7A86-7554-4403-A6DA-5B672086650B}"/>
    <dgm:cxn modelId="{B485A7CB-10C1-408F-8A24-B826CE2D43C8}" type="presOf" srcId="{809A636B-E526-4516-BEA1-CEFB31448661}" destId="{56264795-48E9-4F87-811A-76AFCF6F2D9B}" srcOrd="0" destOrd="0" presId="urn:microsoft.com/office/officeart/2018/2/layout/IconCircleList"/>
    <dgm:cxn modelId="{6E9792F2-34AA-423E-947B-C367A9103655}" type="presOf" srcId="{C2C1021E-299B-4EBC-8825-879902CDA8A3}" destId="{4DBD4E04-E6A8-4B6D-9932-197DE2868136}" srcOrd="0" destOrd="0" presId="urn:microsoft.com/office/officeart/2018/2/layout/IconCircleList"/>
    <dgm:cxn modelId="{C7214D79-2BAD-4EC5-9CAF-EA98F905B033}" type="presParOf" srcId="{68C24B41-47E6-48AA-8C36-BC15FCB7699E}" destId="{B8F7C643-8D3F-4FD5-B682-5505784F21C7}" srcOrd="0" destOrd="0" presId="urn:microsoft.com/office/officeart/2018/2/layout/IconCircleList"/>
    <dgm:cxn modelId="{BE544162-189E-4350-BDF5-8553D59C1FB3}" type="presParOf" srcId="{B8F7C643-8D3F-4FD5-B682-5505784F21C7}" destId="{C09EDD35-588E-404E-AEAE-7BE314983BA7}" srcOrd="0" destOrd="0" presId="urn:microsoft.com/office/officeart/2018/2/layout/IconCircleList"/>
    <dgm:cxn modelId="{2BDCE942-5D1C-4633-B12E-63D33376741E}" type="presParOf" srcId="{C09EDD35-588E-404E-AEAE-7BE314983BA7}" destId="{0B593972-5BDB-4A6C-8BC8-723E94273DE0}" srcOrd="0" destOrd="0" presId="urn:microsoft.com/office/officeart/2018/2/layout/IconCircleList"/>
    <dgm:cxn modelId="{B6164317-A8D1-4897-9025-34A06A08DB99}" type="presParOf" srcId="{C09EDD35-588E-404E-AEAE-7BE314983BA7}" destId="{80E15ABF-C7BE-4274-97E5-AD1B39041BCB}" srcOrd="1" destOrd="0" presId="urn:microsoft.com/office/officeart/2018/2/layout/IconCircleList"/>
    <dgm:cxn modelId="{B39515D4-E8B6-4443-BDBD-8F5B65B389A4}" type="presParOf" srcId="{C09EDD35-588E-404E-AEAE-7BE314983BA7}" destId="{0BCDA3F3-5614-4D3D-9998-8CA83A306388}" srcOrd="2" destOrd="0" presId="urn:microsoft.com/office/officeart/2018/2/layout/IconCircleList"/>
    <dgm:cxn modelId="{BC948CD1-C62C-4F5A-A67B-67BB71463AFD}" type="presParOf" srcId="{C09EDD35-588E-404E-AEAE-7BE314983BA7}" destId="{88386A66-3B6C-49E0-9D02-6EF7B2BFFDD8}" srcOrd="3" destOrd="0" presId="urn:microsoft.com/office/officeart/2018/2/layout/IconCircleList"/>
    <dgm:cxn modelId="{A3E9CC51-0800-40A0-BEB6-CF1AF5AF4C7C}" type="presParOf" srcId="{B8F7C643-8D3F-4FD5-B682-5505784F21C7}" destId="{6A2BF17E-E77E-4C4A-B75F-1106A5BB7CA7}" srcOrd="1" destOrd="0" presId="urn:microsoft.com/office/officeart/2018/2/layout/IconCircleList"/>
    <dgm:cxn modelId="{A55652C5-7FC4-4BA1-8BF2-5B02941B2B75}" type="presParOf" srcId="{B8F7C643-8D3F-4FD5-B682-5505784F21C7}" destId="{E798D928-388E-42A8-8C29-A837E1B390C3}" srcOrd="2" destOrd="0" presId="urn:microsoft.com/office/officeart/2018/2/layout/IconCircleList"/>
    <dgm:cxn modelId="{1CAF3298-1025-4178-A472-ADC2B5F6122A}" type="presParOf" srcId="{E798D928-388E-42A8-8C29-A837E1B390C3}" destId="{0DCA9769-CD88-4CD8-B76F-13DAA138C641}" srcOrd="0" destOrd="0" presId="urn:microsoft.com/office/officeart/2018/2/layout/IconCircleList"/>
    <dgm:cxn modelId="{422FBF23-141E-4520-95B8-6A242A72AF3A}" type="presParOf" srcId="{E798D928-388E-42A8-8C29-A837E1B390C3}" destId="{ED27D59C-552D-44DB-9A35-24ED706124F3}" srcOrd="1" destOrd="0" presId="urn:microsoft.com/office/officeart/2018/2/layout/IconCircleList"/>
    <dgm:cxn modelId="{05445AC0-5F2F-4A33-8FBE-15472BD65079}" type="presParOf" srcId="{E798D928-388E-42A8-8C29-A837E1B390C3}" destId="{6762CE87-26C6-4A70-B760-236B077CE315}" srcOrd="2" destOrd="0" presId="urn:microsoft.com/office/officeart/2018/2/layout/IconCircleList"/>
    <dgm:cxn modelId="{33A849FF-2D7B-4C40-AD50-67D8DE2BE399}" type="presParOf" srcId="{E798D928-388E-42A8-8C29-A837E1B390C3}" destId="{674844BC-9C31-42AE-9619-039C1299E734}" srcOrd="3" destOrd="0" presId="urn:microsoft.com/office/officeart/2018/2/layout/IconCircleList"/>
    <dgm:cxn modelId="{D8CB9614-6EC2-4565-AB00-38311FCBCE42}" type="presParOf" srcId="{B8F7C643-8D3F-4FD5-B682-5505784F21C7}" destId="{22270648-CDB1-4C1F-930F-0686D3B83F01}" srcOrd="3" destOrd="0" presId="urn:microsoft.com/office/officeart/2018/2/layout/IconCircleList"/>
    <dgm:cxn modelId="{6E953AC1-ECC2-4BED-8F8C-90BE16D2D4F7}" type="presParOf" srcId="{B8F7C643-8D3F-4FD5-B682-5505784F21C7}" destId="{B174B279-B647-4D77-9915-E3619ECEB93C}" srcOrd="4" destOrd="0" presId="urn:microsoft.com/office/officeart/2018/2/layout/IconCircleList"/>
    <dgm:cxn modelId="{198B8010-0FF4-4D68-A7F8-64CA32FC776D}" type="presParOf" srcId="{B174B279-B647-4D77-9915-E3619ECEB93C}" destId="{7C7F6DCE-22DF-4F8A-8E82-4E22020C5BAD}" srcOrd="0" destOrd="0" presId="urn:microsoft.com/office/officeart/2018/2/layout/IconCircleList"/>
    <dgm:cxn modelId="{CAF1A19A-51BF-4DC6-B94E-8D8DECEB4358}" type="presParOf" srcId="{B174B279-B647-4D77-9915-E3619ECEB93C}" destId="{DB99A7BA-0E9B-406D-A137-3DF1777161DF}" srcOrd="1" destOrd="0" presId="urn:microsoft.com/office/officeart/2018/2/layout/IconCircleList"/>
    <dgm:cxn modelId="{DC5C3FB1-05B0-4D01-9F47-C96E2EA8D936}" type="presParOf" srcId="{B174B279-B647-4D77-9915-E3619ECEB93C}" destId="{BE73D7CF-3343-4F9E-B5DA-AB8C7DEA7BE0}" srcOrd="2" destOrd="0" presId="urn:microsoft.com/office/officeart/2018/2/layout/IconCircleList"/>
    <dgm:cxn modelId="{ABF0D362-481A-40C0-999A-FED9060012B5}" type="presParOf" srcId="{B174B279-B647-4D77-9915-E3619ECEB93C}" destId="{56264795-48E9-4F87-811A-76AFCF6F2D9B}" srcOrd="3" destOrd="0" presId="urn:microsoft.com/office/officeart/2018/2/layout/IconCircleList"/>
    <dgm:cxn modelId="{01036A3F-DB75-4A9D-9943-82E59E012A08}" type="presParOf" srcId="{B8F7C643-8D3F-4FD5-B682-5505784F21C7}" destId="{54E1F55B-BFDF-44CA-BB2B-547BC2FF9907}" srcOrd="5" destOrd="0" presId="urn:microsoft.com/office/officeart/2018/2/layout/IconCircleList"/>
    <dgm:cxn modelId="{6E9255B2-42D9-48CC-9DE9-4AEF92269500}" type="presParOf" srcId="{B8F7C643-8D3F-4FD5-B682-5505784F21C7}" destId="{44340F9E-FA25-4A89-925B-628558CB1F4F}" srcOrd="6" destOrd="0" presId="urn:microsoft.com/office/officeart/2018/2/layout/IconCircleList"/>
    <dgm:cxn modelId="{E604BE33-C94F-46DD-92E7-289FB33D4B59}" type="presParOf" srcId="{44340F9E-FA25-4A89-925B-628558CB1F4F}" destId="{62045771-3104-4E94-8F37-288879992BF6}" srcOrd="0" destOrd="0" presId="urn:microsoft.com/office/officeart/2018/2/layout/IconCircleList"/>
    <dgm:cxn modelId="{7401ACC5-A6C7-456E-A1DC-284AA6DCD38E}" type="presParOf" srcId="{44340F9E-FA25-4A89-925B-628558CB1F4F}" destId="{E5C4ED10-C3D5-4447-BBD8-6F657EDD1CCC}" srcOrd="1" destOrd="0" presId="urn:microsoft.com/office/officeart/2018/2/layout/IconCircleList"/>
    <dgm:cxn modelId="{A7A116F1-EF31-45FA-AED9-9103586B714B}" type="presParOf" srcId="{44340F9E-FA25-4A89-925B-628558CB1F4F}" destId="{AB8A9D87-68B3-4A84-93CA-78A0158ED178}" srcOrd="2" destOrd="0" presId="urn:microsoft.com/office/officeart/2018/2/layout/IconCircleList"/>
    <dgm:cxn modelId="{1C9565FD-5B3A-4C4B-99FE-B15A4B324631}" type="presParOf" srcId="{44340F9E-FA25-4A89-925B-628558CB1F4F}" destId="{140ABEE8-528F-4709-B475-3BE39EA1195D}" srcOrd="3" destOrd="0" presId="urn:microsoft.com/office/officeart/2018/2/layout/IconCircleList"/>
    <dgm:cxn modelId="{49C229C0-B9CD-4AB1-A9B1-988F53EC3592}" type="presParOf" srcId="{B8F7C643-8D3F-4FD5-B682-5505784F21C7}" destId="{F2D2B21A-55BC-48F6-93F9-7EE9B0DDA743}" srcOrd="7" destOrd="0" presId="urn:microsoft.com/office/officeart/2018/2/layout/IconCircleList"/>
    <dgm:cxn modelId="{A9A3C289-0224-4209-9640-441887708CBB}" type="presParOf" srcId="{B8F7C643-8D3F-4FD5-B682-5505784F21C7}" destId="{57BF2F25-A7A0-43E3-8224-4DEBF7E10730}" srcOrd="8" destOrd="0" presId="urn:microsoft.com/office/officeart/2018/2/layout/IconCircleList"/>
    <dgm:cxn modelId="{3DBE4FB1-BA58-44E2-8D27-A3AA591FB1B7}" type="presParOf" srcId="{57BF2F25-A7A0-43E3-8224-4DEBF7E10730}" destId="{E3D29516-A9AB-4842-B39D-8FC72482B2DE}" srcOrd="0" destOrd="0" presId="urn:microsoft.com/office/officeart/2018/2/layout/IconCircleList"/>
    <dgm:cxn modelId="{8B410818-CA8A-4215-8AA9-5FF0DF53188B}" type="presParOf" srcId="{57BF2F25-A7A0-43E3-8224-4DEBF7E10730}" destId="{80AA325F-D41D-4773-9425-6B8A2F1F5274}" srcOrd="1" destOrd="0" presId="urn:microsoft.com/office/officeart/2018/2/layout/IconCircleList"/>
    <dgm:cxn modelId="{4BD92E83-ED3E-489E-820E-DCA85F3F8DDC}" type="presParOf" srcId="{57BF2F25-A7A0-43E3-8224-4DEBF7E10730}" destId="{69CA8BE2-4255-47B9-863F-8A3F00D9E3BF}" srcOrd="2" destOrd="0" presId="urn:microsoft.com/office/officeart/2018/2/layout/IconCircleList"/>
    <dgm:cxn modelId="{956B6CFD-0BD8-4E4E-8EBE-A9411EF1607C}" type="presParOf" srcId="{57BF2F25-A7A0-43E3-8224-4DEBF7E10730}" destId="{0EF196E7-B847-4890-946E-189CC650D522}" srcOrd="3" destOrd="0" presId="urn:microsoft.com/office/officeart/2018/2/layout/IconCircleList"/>
    <dgm:cxn modelId="{75E7EDD9-31A3-48F2-8DC7-6D72F0C40049}" type="presParOf" srcId="{B8F7C643-8D3F-4FD5-B682-5505784F21C7}" destId="{4DBD4E04-E6A8-4B6D-9932-197DE2868136}" srcOrd="9" destOrd="0" presId="urn:microsoft.com/office/officeart/2018/2/layout/IconCircleList"/>
    <dgm:cxn modelId="{FC297A0E-EA78-487C-BD3E-9BE357F38520}" type="presParOf" srcId="{B8F7C643-8D3F-4FD5-B682-5505784F21C7}" destId="{4C363226-73ED-4178-9E96-18C1F54685BE}" srcOrd="10" destOrd="0" presId="urn:microsoft.com/office/officeart/2018/2/layout/IconCircleList"/>
    <dgm:cxn modelId="{4A6499D9-24C1-406A-8E1B-F6DC5EF1BCAD}" type="presParOf" srcId="{4C363226-73ED-4178-9E96-18C1F54685BE}" destId="{F1C87350-B6DA-4FD2-BD6A-ECB211D8445E}" srcOrd="0" destOrd="0" presId="urn:microsoft.com/office/officeart/2018/2/layout/IconCircleList"/>
    <dgm:cxn modelId="{F7C18797-4AE3-4C08-B79A-C862FE2AADF6}" type="presParOf" srcId="{4C363226-73ED-4178-9E96-18C1F54685BE}" destId="{A10FF7C8-73C1-454F-83B2-0B6259141F51}" srcOrd="1" destOrd="0" presId="urn:microsoft.com/office/officeart/2018/2/layout/IconCircleList"/>
    <dgm:cxn modelId="{EE14E364-3FE9-4D4D-9CDC-DB142A95EA79}" type="presParOf" srcId="{4C363226-73ED-4178-9E96-18C1F54685BE}" destId="{35C0345A-15BC-4FE2-900C-F6C740D7E398}" srcOrd="2" destOrd="0" presId="urn:microsoft.com/office/officeart/2018/2/layout/IconCircleList"/>
    <dgm:cxn modelId="{D591A545-7602-4156-B1C5-092CB3AC6836}" type="presParOf" srcId="{4C363226-73ED-4178-9E96-18C1F54685BE}" destId="{5ECEC84D-7C40-4B9E-ACE8-E8B59B71ABFB}"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EC6A67-99C4-4EDD-8C9D-7824BCF7FF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863761-90AB-439C-A7FF-6DCCC1701B1D}">
      <dgm:prSet>
        <dgm:style>
          <a:lnRef idx="2">
            <a:schemeClr val="accent5"/>
          </a:lnRef>
          <a:fillRef idx="1">
            <a:schemeClr val="lt1"/>
          </a:fillRef>
          <a:effectRef idx="0">
            <a:schemeClr val="accent5"/>
          </a:effectRef>
          <a:fontRef idx="minor">
            <a:schemeClr val="dk1"/>
          </a:fontRef>
        </dgm:style>
      </dgm:prSet>
      <dgm:spPr/>
      <dgm:t>
        <a:bodyPr/>
        <a:lstStyle/>
        <a:p>
          <a:r>
            <a:rPr lang="en-GB"/>
            <a:t>Grants of up to £10,000</a:t>
          </a:r>
          <a:endParaRPr lang="en-US"/>
        </a:p>
      </dgm:t>
    </dgm:pt>
    <dgm:pt modelId="{F4E72851-D072-4FDE-A8A4-E9D61F9E4843}" type="parTrans" cxnId="{710EC469-0CA5-4B1E-B98F-FFAD7FC5CA78}">
      <dgm:prSet/>
      <dgm:spPr/>
      <dgm:t>
        <a:bodyPr/>
        <a:lstStyle/>
        <a:p>
          <a:endParaRPr lang="en-US"/>
        </a:p>
      </dgm:t>
    </dgm:pt>
    <dgm:pt modelId="{025AA340-6028-4C9B-A159-128C7ABDD9A9}" type="sibTrans" cxnId="{710EC469-0CA5-4B1E-B98F-FFAD7FC5CA78}">
      <dgm:prSet/>
      <dgm:spPr/>
      <dgm:t>
        <a:bodyPr/>
        <a:lstStyle/>
        <a:p>
          <a:endParaRPr lang="en-US"/>
        </a:p>
      </dgm:t>
    </dgm:pt>
    <dgm:pt modelId="{65E6495C-AF9D-49D1-8282-4CE484FA32D7}">
      <dgm:prSet>
        <dgm:style>
          <a:lnRef idx="2">
            <a:schemeClr val="accent5"/>
          </a:lnRef>
          <a:fillRef idx="1">
            <a:schemeClr val="lt1"/>
          </a:fillRef>
          <a:effectRef idx="0">
            <a:schemeClr val="accent5"/>
          </a:effectRef>
          <a:fontRef idx="minor">
            <a:schemeClr val="dk1"/>
          </a:fontRef>
        </dgm:style>
      </dgm:prSet>
      <dgm:spPr/>
      <dgm:t>
        <a:bodyPr/>
        <a:lstStyle/>
        <a:p>
          <a:r>
            <a:rPr lang="en-GB"/>
            <a:t>Charities, CICs, Local Authorities Health Bodies and schools can all apply</a:t>
          </a:r>
          <a:endParaRPr lang="en-US"/>
        </a:p>
      </dgm:t>
    </dgm:pt>
    <dgm:pt modelId="{AE7D0E3C-16D4-4B68-865A-A41A85A305B8}" type="parTrans" cxnId="{C1718C17-F594-459E-9B3C-80BF8918D30C}">
      <dgm:prSet/>
      <dgm:spPr/>
      <dgm:t>
        <a:bodyPr/>
        <a:lstStyle/>
        <a:p>
          <a:endParaRPr lang="en-US"/>
        </a:p>
      </dgm:t>
    </dgm:pt>
    <dgm:pt modelId="{C4BC3614-7763-4726-BAF7-7E348FF29A70}" type="sibTrans" cxnId="{C1718C17-F594-459E-9B3C-80BF8918D30C}">
      <dgm:prSet/>
      <dgm:spPr/>
      <dgm:t>
        <a:bodyPr/>
        <a:lstStyle/>
        <a:p>
          <a:endParaRPr lang="en-US"/>
        </a:p>
      </dgm:t>
    </dgm:pt>
    <dgm:pt modelId="{783EFFC6-6A9F-4BE6-9C08-751D46A16661}">
      <dgm:prSet>
        <dgm:style>
          <a:lnRef idx="2">
            <a:schemeClr val="accent5"/>
          </a:lnRef>
          <a:fillRef idx="1">
            <a:schemeClr val="lt1"/>
          </a:fillRef>
          <a:effectRef idx="0">
            <a:schemeClr val="accent5"/>
          </a:effectRef>
          <a:fontRef idx="minor">
            <a:schemeClr val="dk1"/>
          </a:fontRef>
        </dgm:style>
      </dgm:prSet>
      <dgm:spPr/>
      <dgm:t>
        <a:bodyPr/>
        <a:lstStyle/>
        <a:p>
          <a:r>
            <a:rPr lang="en-GB"/>
            <a:t>Your project will need to</a:t>
          </a:r>
          <a:endParaRPr lang="en-US"/>
        </a:p>
      </dgm:t>
    </dgm:pt>
    <dgm:pt modelId="{E76CEA78-C58F-4F57-9C7B-C77AFEB49AE5}" type="parTrans" cxnId="{B9A10C40-6686-42A8-8596-E19CB9AF10F1}">
      <dgm:prSet/>
      <dgm:spPr/>
      <dgm:t>
        <a:bodyPr/>
        <a:lstStyle/>
        <a:p>
          <a:endParaRPr lang="en-US"/>
        </a:p>
      </dgm:t>
    </dgm:pt>
    <dgm:pt modelId="{85A2EE4D-6EAA-4ECF-83F7-26E19233BA29}" type="sibTrans" cxnId="{B9A10C40-6686-42A8-8596-E19CB9AF10F1}">
      <dgm:prSet/>
      <dgm:spPr/>
      <dgm:t>
        <a:bodyPr/>
        <a:lstStyle/>
        <a:p>
          <a:endParaRPr lang="en-US"/>
        </a:p>
      </dgm:t>
    </dgm:pt>
    <dgm:pt modelId="{62CF8FB2-CC13-4F98-BED6-05C60CE0D7C4}">
      <dgm:prSet/>
      <dgm:spPr/>
      <dgm:t>
        <a:bodyPr/>
        <a:lstStyle/>
        <a:p>
          <a:r>
            <a:rPr lang="en-GB"/>
            <a:t>Address a specific need for Armed Forces communities within your local area</a:t>
          </a:r>
          <a:endParaRPr lang="en-US"/>
        </a:p>
      </dgm:t>
    </dgm:pt>
    <dgm:pt modelId="{7817AC69-86CC-447B-942C-4DFEC1FC8AC0}" type="parTrans" cxnId="{18AB81B0-9E23-458B-95C1-79FEC9B5EB6C}">
      <dgm:prSet/>
      <dgm:spPr/>
      <dgm:t>
        <a:bodyPr/>
        <a:lstStyle/>
        <a:p>
          <a:endParaRPr lang="en-US"/>
        </a:p>
      </dgm:t>
    </dgm:pt>
    <dgm:pt modelId="{D2FD35CD-241D-4760-8EE4-85CCEB49CCB3}" type="sibTrans" cxnId="{18AB81B0-9E23-458B-95C1-79FEC9B5EB6C}">
      <dgm:prSet/>
      <dgm:spPr/>
      <dgm:t>
        <a:bodyPr/>
        <a:lstStyle/>
        <a:p>
          <a:endParaRPr lang="en-US"/>
        </a:p>
      </dgm:t>
    </dgm:pt>
    <dgm:pt modelId="{35785286-828D-487B-ADFC-BB25F262F8A8}">
      <dgm:prSet/>
      <dgm:spPr/>
      <dgm:t>
        <a:bodyPr/>
        <a:lstStyle/>
        <a:p>
          <a:r>
            <a:rPr lang="en-GB"/>
            <a:t>Be able to be completed within a year or less</a:t>
          </a:r>
          <a:endParaRPr lang="en-US"/>
        </a:p>
      </dgm:t>
    </dgm:pt>
    <dgm:pt modelId="{1FB771DA-6DF7-4E32-B88B-526CA2FDE477}" type="parTrans" cxnId="{A8B0E697-16AF-4E97-8D33-D7284C13F601}">
      <dgm:prSet/>
      <dgm:spPr/>
      <dgm:t>
        <a:bodyPr/>
        <a:lstStyle/>
        <a:p>
          <a:endParaRPr lang="en-US"/>
        </a:p>
      </dgm:t>
    </dgm:pt>
    <dgm:pt modelId="{8935CC33-B657-4FA3-8CB7-A4F22508444A}" type="sibTrans" cxnId="{A8B0E697-16AF-4E97-8D33-D7284C13F601}">
      <dgm:prSet/>
      <dgm:spPr/>
      <dgm:t>
        <a:bodyPr/>
        <a:lstStyle/>
        <a:p>
          <a:endParaRPr lang="en-US"/>
        </a:p>
      </dgm:t>
    </dgm:pt>
    <dgm:pt modelId="{322A1103-FAC7-4DAC-8A5D-0CDE658FCD4E}">
      <dgm:prSet/>
      <dgm:spPr/>
      <dgm:t>
        <a:bodyPr/>
        <a:lstStyle/>
        <a:p>
          <a:r>
            <a:rPr lang="en-GB"/>
            <a:t>Be able to show that the people from Armed Forces communities that your project will work with have helped to design the project, and would take part if you received funding</a:t>
          </a:r>
          <a:endParaRPr lang="en-US"/>
        </a:p>
      </dgm:t>
    </dgm:pt>
    <dgm:pt modelId="{A72EDDFC-C11B-4775-9E26-CBFB1190482F}" type="parTrans" cxnId="{1A79F07E-6D3B-4BA1-8E23-467079C48701}">
      <dgm:prSet/>
      <dgm:spPr/>
      <dgm:t>
        <a:bodyPr/>
        <a:lstStyle/>
        <a:p>
          <a:endParaRPr lang="en-US"/>
        </a:p>
      </dgm:t>
    </dgm:pt>
    <dgm:pt modelId="{15B61005-DD67-47D2-AB5C-9D1C36F2DC9B}" type="sibTrans" cxnId="{1A79F07E-6D3B-4BA1-8E23-467079C48701}">
      <dgm:prSet/>
      <dgm:spPr/>
      <dgm:t>
        <a:bodyPr/>
        <a:lstStyle/>
        <a:p>
          <a:endParaRPr lang="en-US"/>
        </a:p>
      </dgm:t>
    </dgm:pt>
    <dgm:pt modelId="{8F8FACB4-9083-41F6-A403-B1B6CC4AB9B7}" type="pres">
      <dgm:prSet presAssocID="{80EC6A67-99C4-4EDD-8C9D-7824BCF7FFE8}" presName="linear" presStyleCnt="0">
        <dgm:presLayoutVars>
          <dgm:animLvl val="lvl"/>
          <dgm:resizeHandles val="exact"/>
        </dgm:presLayoutVars>
      </dgm:prSet>
      <dgm:spPr/>
    </dgm:pt>
    <dgm:pt modelId="{15A0F81E-C4D4-49D1-8227-1574808B376A}" type="pres">
      <dgm:prSet presAssocID="{5E863761-90AB-439C-A7FF-6DCCC1701B1D}" presName="parentText" presStyleLbl="node1" presStyleIdx="0" presStyleCnt="3">
        <dgm:presLayoutVars>
          <dgm:chMax val="0"/>
          <dgm:bulletEnabled val="1"/>
        </dgm:presLayoutVars>
      </dgm:prSet>
      <dgm:spPr/>
    </dgm:pt>
    <dgm:pt modelId="{4DC561D9-1197-4358-B54B-78BB1BEA082C}" type="pres">
      <dgm:prSet presAssocID="{025AA340-6028-4C9B-A159-128C7ABDD9A9}" presName="spacer" presStyleCnt="0"/>
      <dgm:spPr/>
    </dgm:pt>
    <dgm:pt modelId="{9F970FEF-C0BA-462C-B1C5-2E6EECBCB65E}" type="pres">
      <dgm:prSet presAssocID="{65E6495C-AF9D-49D1-8282-4CE484FA32D7}" presName="parentText" presStyleLbl="node1" presStyleIdx="1" presStyleCnt="3">
        <dgm:presLayoutVars>
          <dgm:chMax val="0"/>
          <dgm:bulletEnabled val="1"/>
        </dgm:presLayoutVars>
      </dgm:prSet>
      <dgm:spPr/>
    </dgm:pt>
    <dgm:pt modelId="{27E1F33F-9982-4264-B9BF-B423C3DA04D0}" type="pres">
      <dgm:prSet presAssocID="{C4BC3614-7763-4726-BAF7-7E348FF29A70}" presName="spacer" presStyleCnt="0"/>
      <dgm:spPr/>
    </dgm:pt>
    <dgm:pt modelId="{932DA2A4-EABB-4799-A54C-A11135124F63}" type="pres">
      <dgm:prSet presAssocID="{783EFFC6-6A9F-4BE6-9C08-751D46A16661}" presName="parentText" presStyleLbl="node1" presStyleIdx="2" presStyleCnt="3">
        <dgm:presLayoutVars>
          <dgm:chMax val="0"/>
          <dgm:bulletEnabled val="1"/>
        </dgm:presLayoutVars>
      </dgm:prSet>
      <dgm:spPr/>
    </dgm:pt>
    <dgm:pt modelId="{1DA29295-9E04-4E7E-9537-F1ADE215167C}" type="pres">
      <dgm:prSet presAssocID="{783EFFC6-6A9F-4BE6-9C08-751D46A16661}" presName="childText" presStyleLbl="revTx" presStyleIdx="0" presStyleCnt="1">
        <dgm:presLayoutVars>
          <dgm:bulletEnabled val="1"/>
        </dgm:presLayoutVars>
      </dgm:prSet>
      <dgm:spPr/>
    </dgm:pt>
  </dgm:ptLst>
  <dgm:cxnLst>
    <dgm:cxn modelId="{D7BD7B15-F2DE-457B-A171-13B47DB18429}" type="presOf" srcId="{5E863761-90AB-439C-A7FF-6DCCC1701B1D}" destId="{15A0F81E-C4D4-49D1-8227-1574808B376A}" srcOrd="0" destOrd="0" presId="urn:microsoft.com/office/officeart/2005/8/layout/vList2"/>
    <dgm:cxn modelId="{C1718C17-F594-459E-9B3C-80BF8918D30C}" srcId="{80EC6A67-99C4-4EDD-8C9D-7824BCF7FFE8}" destId="{65E6495C-AF9D-49D1-8282-4CE484FA32D7}" srcOrd="1" destOrd="0" parTransId="{AE7D0E3C-16D4-4B68-865A-A41A85A305B8}" sibTransId="{C4BC3614-7763-4726-BAF7-7E348FF29A70}"/>
    <dgm:cxn modelId="{B9A10C40-6686-42A8-8596-E19CB9AF10F1}" srcId="{80EC6A67-99C4-4EDD-8C9D-7824BCF7FFE8}" destId="{783EFFC6-6A9F-4BE6-9C08-751D46A16661}" srcOrd="2" destOrd="0" parTransId="{E76CEA78-C58F-4F57-9C7B-C77AFEB49AE5}" sibTransId="{85A2EE4D-6EAA-4ECF-83F7-26E19233BA29}"/>
    <dgm:cxn modelId="{710EC469-0CA5-4B1E-B98F-FFAD7FC5CA78}" srcId="{80EC6A67-99C4-4EDD-8C9D-7824BCF7FFE8}" destId="{5E863761-90AB-439C-A7FF-6DCCC1701B1D}" srcOrd="0" destOrd="0" parTransId="{F4E72851-D072-4FDE-A8A4-E9D61F9E4843}" sibTransId="{025AA340-6028-4C9B-A159-128C7ABDD9A9}"/>
    <dgm:cxn modelId="{1A79F07E-6D3B-4BA1-8E23-467079C48701}" srcId="{783EFFC6-6A9F-4BE6-9C08-751D46A16661}" destId="{322A1103-FAC7-4DAC-8A5D-0CDE658FCD4E}" srcOrd="2" destOrd="0" parTransId="{A72EDDFC-C11B-4775-9E26-CBFB1190482F}" sibTransId="{15B61005-DD67-47D2-AB5C-9D1C36F2DC9B}"/>
    <dgm:cxn modelId="{25B3D082-988B-465B-8278-4629BE7F8B15}" type="presOf" srcId="{322A1103-FAC7-4DAC-8A5D-0CDE658FCD4E}" destId="{1DA29295-9E04-4E7E-9537-F1ADE215167C}" srcOrd="0" destOrd="2" presId="urn:microsoft.com/office/officeart/2005/8/layout/vList2"/>
    <dgm:cxn modelId="{A8B0E697-16AF-4E97-8D33-D7284C13F601}" srcId="{783EFFC6-6A9F-4BE6-9C08-751D46A16661}" destId="{35785286-828D-487B-ADFC-BB25F262F8A8}" srcOrd="1" destOrd="0" parTransId="{1FB771DA-6DF7-4E32-B88B-526CA2FDE477}" sibTransId="{8935CC33-B657-4FA3-8CB7-A4F22508444A}"/>
    <dgm:cxn modelId="{18AB81B0-9E23-458B-95C1-79FEC9B5EB6C}" srcId="{783EFFC6-6A9F-4BE6-9C08-751D46A16661}" destId="{62CF8FB2-CC13-4F98-BED6-05C60CE0D7C4}" srcOrd="0" destOrd="0" parTransId="{7817AC69-86CC-447B-942C-4DFEC1FC8AC0}" sibTransId="{D2FD35CD-241D-4760-8EE4-85CCEB49CCB3}"/>
    <dgm:cxn modelId="{D87E77B1-B704-4A59-B4F5-868D3AA2767C}" type="presOf" srcId="{783EFFC6-6A9F-4BE6-9C08-751D46A16661}" destId="{932DA2A4-EABB-4799-A54C-A11135124F63}" srcOrd="0" destOrd="0" presId="urn:microsoft.com/office/officeart/2005/8/layout/vList2"/>
    <dgm:cxn modelId="{D73421D0-1C58-42A7-A06C-23F1B4017766}" type="presOf" srcId="{62CF8FB2-CC13-4F98-BED6-05C60CE0D7C4}" destId="{1DA29295-9E04-4E7E-9537-F1ADE215167C}" srcOrd="0" destOrd="0" presId="urn:microsoft.com/office/officeart/2005/8/layout/vList2"/>
    <dgm:cxn modelId="{433A88E4-BD3D-4DC9-AFBB-96F4CD63876B}" type="presOf" srcId="{35785286-828D-487B-ADFC-BB25F262F8A8}" destId="{1DA29295-9E04-4E7E-9537-F1ADE215167C}" srcOrd="0" destOrd="1" presId="urn:microsoft.com/office/officeart/2005/8/layout/vList2"/>
    <dgm:cxn modelId="{1D699EF4-BA2A-4793-A1A5-3952E7F1043E}" type="presOf" srcId="{80EC6A67-99C4-4EDD-8C9D-7824BCF7FFE8}" destId="{8F8FACB4-9083-41F6-A403-B1B6CC4AB9B7}" srcOrd="0" destOrd="0" presId="urn:microsoft.com/office/officeart/2005/8/layout/vList2"/>
    <dgm:cxn modelId="{8EFE83FB-D71D-4C37-8229-BE667A27E7D9}" type="presOf" srcId="{65E6495C-AF9D-49D1-8282-4CE484FA32D7}" destId="{9F970FEF-C0BA-462C-B1C5-2E6EECBCB65E}" srcOrd="0" destOrd="0" presId="urn:microsoft.com/office/officeart/2005/8/layout/vList2"/>
    <dgm:cxn modelId="{F57E0306-1020-41DE-8511-0E54C4F79526}" type="presParOf" srcId="{8F8FACB4-9083-41F6-A403-B1B6CC4AB9B7}" destId="{15A0F81E-C4D4-49D1-8227-1574808B376A}" srcOrd="0" destOrd="0" presId="urn:microsoft.com/office/officeart/2005/8/layout/vList2"/>
    <dgm:cxn modelId="{E3139DB7-2D20-418D-8944-1EFBE33AB4FF}" type="presParOf" srcId="{8F8FACB4-9083-41F6-A403-B1B6CC4AB9B7}" destId="{4DC561D9-1197-4358-B54B-78BB1BEA082C}" srcOrd="1" destOrd="0" presId="urn:microsoft.com/office/officeart/2005/8/layout/vList2"/>
    <dgm:cxn modelId="{CF12733D-9DBC-4CF0-AB2A-3638160A3C95}" type="presParOf" srcId="{8F8FACB4-9083-41F6-A403-B1B6CC4AB9B7}" destId="{9F970FEF-C0BA-462C-B1C5-2E6EECBCB65E}" srcOrd="2" destOrd="0" presId="urn:microsoft.com/office/officeart/2005/8/layout/vList2"/>
    <dgm:cxn modelId="{7B676FD3-E87E-4C3F-B37B-A018A7BE83A0}" type="presParOf" srcId="{8F8FACB4-9083-41F6-A403-B1B6CC4AB9B7}" destId="{27E1F33F-9982-4264-B9BF-B423C3DA04D0}" srcOrd="3" destOrd="0" presId="urn:microsoft.com/office/officeart/2005/8/layout/vList2"/>
    <dgm:cxn modelId="{F0BA1631-25A0-4DA4-B8F9-8925184E9069}" type="presParOf" srcId="{8F8FACB4-9083-41F6-A403-B1B6CC4AB9B7}" destId="{932DA2A4-EABB-4799-A54C-A11135124F63}" srcOrd="4" destOrd="0" presId="urn:microsoft.com/office/officeart/2005/8/layout/vList2"/>
    <dgm:cxn modelId="{894DBA57-62DE-4B01-BDFF-223FC26AEFF8}" type="presParOf" srcId="{8F8FACB4-9083-41F6-A403-B1B6CC4AB9B7}" destId="{1DA29295-9E04-4E7E-9537-F1ADE215167C}"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BA0483-51BD-40C7-B799-1A903EF043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27DBD17-EF1D-4D09-999B-DBFE8711879B}">
      <dgm:prSet/>
      <dgm:spPr/>
      <dgm:t>
        <a:bodyPr/>
        <a:lstStyle/>
        <a:p>
          <a:pPr>
            <a:lnSpc>
              <a:spcPct val="100000"/>
            </a:lnSpc>
          </a:pPr>
          <a:r>
            <a:rPr lang="en-US"/>
            <a:t>Projects wanted to adapt their work</a:t>
          </a:r>
        </a:p>
      </dgm:t>
    </dgm:pt>
    <dgm:pt modelId="{158C9D60-09B1-4B0C-8AC8-941AE90118AF}" type="parTrans" cxnId="{22D40F82-42EF-411F-BC84-D10CDA8BFE12}">
      <dgm:prSet/>
      <dgm:spPr/>
      <dgm:t>
        <a:bodyPr/>
        <a:lstStyle/>
        <a:p>
          <a:endParaRPr lang="en-US"/>
        </a:p>
      </dgm:t>
    </dgm:pt>
    <dgm:pt modelId="{22103CA3-7C06-49F3-96F2-5001D0CA1227}" type="sibTrans" cxnId="{22D40F82-42EF-411F-BC84-D10CDA8BFE12}">
      <dgm:prSet/>
      <dgm:spPr/>
      <dgm:t>
        <a:bodyPr/>
        <a:lstStyle/>
        <a:p>
          <a:endParaRPr lang="en-US"/>
        </a:p>
      </dgm:t>
    </dgm:pt>
    <dgm:pt modelId="{4DDDCF88-67D8-47AE-8F84-8FE754283C39}">
      <dgm:prSet/>
      <dgm:spPr/>
      <dgm:t>
        <a:bodyPr/>
        <a:lstStyle/>
        <a:p>
          <a:pPr>
            <a:lnSpc>
              <a:spcPct val="100000"/>
            </a:lnSpc>
          </a:pPr>
          <a:r>
            <a:rPr lang="en-US"/>
            <a:t>There was a digital shift; how will this sustain (and better support beneficiaries)? </a:t>
          </a:r>
        </a:p>
      </dgm:t>
    </dgm:pt>
    <dgm:pt modelId="{F8965556-3AA4-42FB-A964-5036224DCA4A}" type="parTrans" cxnId="{86CC4A36-0532-4CD5-A0F8-F4C1FCCE8C65}">
      <dgm:prSet/>
      <dgm:spPr/>
      <dgm:t>
        <a:bodyPr/>
        <a:lstStyle/>
        <a:p>
          <a:endParaRPr lang="en-US"/>
        </a:p>
      </dgm:t>
    </dgm:pt>
    <dgm:pt modelId="{ED2F77DD-B86F-48A1-AF00-CEDD0FDF5022}" type="sibTrans" cxnId="{86CC4A36-0532-4CD5-A0F8-F4C1FCCE8C65}">
      <dgm:prSet/>
      <dgm:spPr/>
      <dgm:t>
        <a:bodyPr/>
        <a:lstStyle/>
        <a:p>
          <a:endParaRPr lang="en-US"/>
        </a:p>
      </dgm:t>
    </dgm:pt>
    <dgm:pt modelId="{7C917AAC-8DE1-44D0-9F19-EA5320FE7E15}">
      <dgm:prSet/>
      <dgm:spPr/>
      <dgm:t>
        <a:bodyPr/>
        <a:lstStyle/>
        <a:p>
          <a:pPr>
            <a:lnSpc>
              <a:spcPct val="100000"/>
            </a:lnSpc>
          </a:pPr>
          <a:r>
            <a:rPr lang="en-US"/>
            <a:t>Organisations able to </a:t>
          </a:r>
          <a:r>
            <a:rPr lang="en-US" err="1"/>
            <a:t>mobilise</a:t>
          </a:r>
          <a:r>
            <a:rPr lang="en-US"/>
            <a:t> quickly; and show clear evidence of need</a:t>
          </a:r>
        </a:p>
      </dgm:t>
    </dgm:pt>
    <dgm:pt modelId="{71CECCD8-E9C6-48C4-B0DB-B97BE1DF7543}" type="parTrans" cxnId="{451376C5-C5F2-48D3-821B-81C013CD1D85}">
      <dgm:prSet/>
      <dgm:spPr/>
      <dgm:t>
        <a:bodyPr/>
        <a:lstStyle/>
        <a:p>
          <a:endParaRPr lang="en-US"/>
        </a:p>
      </dgm:t>
    </dgm:pt>
    <dgm:pt modelId="{F69002D2-10B6-4A66-9E17-9CA897A6DF50}" type="sibTrans" cxnId="{451376C5-C5F2-48D3-821B-81C013CD1D85}">
      <dgm:prSet/>
      <dgm:spPr/>
      <dgm:t>
        <a:bodyPr/>
        <a:lstStyle/>
        <a:p>
          <a:endParaRPr lang="en-US"/>
        </a:p>
      </dgm:t>
    </dgm:pt>
    <dgm:pt modelId="{95AA307A-F0D0-40BE-A160-2CC7C1A4B6CE}">
      <dgm:prSet/>
      <dgm:spPr/>
      <dgm:t>
        <a:bodyPr/>
        <a:lstStyle/>
        <a:p>
          <a:pPr>
            <a:lnSpc>
              <a:spcPct val="100000"/>
            </a:lnSpc>
          </a:pPr>
          <a:r>
            <a:rPr lang="en-US"/>
            <a:t>Significant reach of projects</a:t>
          </a:r>
        </a:p>
      </dgm:t>
    </dgm:pt>
    <dgm:pt modelId="{A18941A6-D4F5-4F4E-9C94-56FDF273FD86}" type="parTrans" cxnId="{912FF834-B0D5-4573-9A3A-FFBCFFA8992A}">
      <dgm:prSet/>
      <dgm:spPr/>
      <dgm:t>
        <a:bodyPr/>
        <a:lstStyle/>
        <a:p>
          <a:endParaRPr lang="en-US"/>
        </a:p>
      </dgm:t>
    </dgm:pt>
    <dgm:pt modelId="{E6598C01-AB87-431C-A262-F638F125B0D4}" type="sibTrans" cxnId="{912FF834-B0D5-4573-9A3A-FFBCFFA8992A}">
      <dgm:prSet/>
      <dgm:spPr/>
      <dgm:t>
        <a:bodyPr/>
        <a:lstStyle/>
        <a:p>
          <a:endParaRPr lang="en-US"/>
        </a:p>
      </dgm:t>
    </dgm:pt>
    <dgm:pt modelId="{65D9CBD2-1F50-4EE5-B654-7C390A5B3669}" type="pres">
      <dgm:prSet presAssocID="{89BA0483-51BD-40C7-B799-1A903EF0432F}" presName="root" presStyleCnt="0">
        <dgm:presLayoutVars>
          <dgm:dir/>
          <dgm:resizeHandles val="exact"/>
        </dgm:presLayoutVars>
      </dgm:prSet>
      <dgm:spPr/>
    </dgm:pt>
    <dgm:pt modelId="{AB4FF4E7-318E-4503-85EC-376DB87C513B}" type="pres">
      <dgm:prSet presAssocID="{D27DBD17-EF1D-4D09-999B-DBFE8711879B}" presName="compNode" presStyleCnt="0"/>
      <dgm:spPr/>
    </dgm:pt>
    <dgm:pt modelId="{28BA556C-A2CE-4A38-A8E3-002CF6A3F9C9}" type="pres">
      <dgm:prSet presAssocID="{D27DBD17-EF1D-4D09-999B-DBFE8711879B}" presName="bgRect" presStyleLbl="bgShp" presStyleIdx="0" presStyleCnt="4"/>
      <dgm:spPr/>
    </dgm:pt>
    <dgm:pt modelId="{15F748FC-52E0-4BEF-B946-9E224D00FEEA}" type="pres">
      <dgm:prSet presAssocID="{D27DBD17-EF1D-4D09-999B-DBFE8711879B}" presName="iconRect" presStyleLbl="node1" presStyleIdx="0" presStyleCnt="4" custLinFactNeighborY="-331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ve with solid fill"/>
        </a:ext>
      </dgm:extLst>
    </dgm:pt>
    <dgm:pt modelId="{F41017A9-319B-4215-B462-242C627060A8}" type="pres">
      <dgm:prSet presAssocID="{D27DBD17-EF1D-4D09-999B-DBFE8711879B}" presName="spaceRect" presStyleCnt="0"/>
      <dgm:spPr/>
    </dgm:pt>
    <dgm:pt modelId="{6377C183-5552-4110-B54E-125F52E07748}" type="pres">
      <dgm:prSet presAssocID="{D27DBD17-EF1D-4D09-999B-DBFE8711879B}" presName="parTx" presStyleLbl="revTx" presStyleIdx="0" presStyleCnt="4">
        <dgm:presLayoutVars>
          <dgm:chMax val="0"/>
          <dgm:chPref val="0"/>
        </dgm:presLayoutVars>
      </dgm:prSet>
      <dgm:spPr/>
    </dgm:pt>
    <dgm:pt modelId="{8DD1771B-AE08-4286-9985-2DAC448A2C01}" type="pres">
      <dgm:prSet presAssocID="{22103CA3-7C06-49F3-96F2-5001D0CA1227}" presName="sibTrans" presStyleCnt="0"/>
      <dgm:spPr/>
    </dgm:pt>
    <dgm:pt modelId="{C8B5FA16-FD7B-441F-8473-1D078A0EC639}" type="pres">
      <dgm:prSet presAssocID="{4DDDCF88-67D8-47AE-8F84-8FE754283C39}" presName="compNode" presStyleCnt="0"/>
      <dgm:spPr/>
    </dgm:pt>
    <dgm:pt modelId="{E7E66E60-B4BF-43DB-9C54-81DC5494B559}" type="pres">
      <dgm:prSet presAssocID="{4DDDCF88-67D8-47AE-8F84-8FE754283C39}" presName="bgRect" presStyleLbl="bgShp" presStyleIdx="1" presStyleCnt="4"/>
      <dgm:spPr/>
    </dgm:pt>
    <dgm:pt modelId="{32D731FF-3E9B-453C-8823-FEBE37C83B1E}" type="pres">
      <dgm:prSet presAssocID="{4DDDCF88-67D8-47AE-8F84-8FE754283C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ternet outline"/>
        </a:ext>
      </dgm:extLst>
    </dgm:pt>
    <dgm:pt modelId="{59E748C6-E204-4588-A7AC-FCAC0490B438}" type="pres">
      <dgm:prSet presAssocID="{4DDDCF88-67D8-47AE-8F84-8FE754283C39}" presName="spaceRect" presStyleCnt="0"/>
      <dgm:spPr/>
    </dgm:pt>
    <dgm:pt modelId="{2AB3DD64-2CEC-49EA-8AD3-1FEEDE2D4810}" type="pres">
      <dgm:prSet presAssocID="{4DDDCF88-67D8-47AE-8F84-8FE754283C39}" presName="parTx" presStyleLbl="revTx" presStyleIdx="1" presStyleCnt="4">
        <dgm:presLayoutVars>
          <dgm:chMax val="0"/>
          <dgm:chPref val="0"/>
        </dgm:presLayoutVars>
      </dgm:prSet>
      <dgm:spPr/>
    </dgm:pt>
    <dgm:pt modelId="{5BB48AD0-48BD-4B23-AB24-0194FFF49B72}" type="pres">
      <dgm:prSet presAssocID="{ED2F77DD-B86F-48A1-AF00-CEDD0FDF5022}" presName="sibTrans" presStyleCnt="0"/>
      <dgm:spPr/>
    </dgm:pt>
    <dgm:pt modelId="{453BAE82-6B8F-498F-BC4B-9C80C828528A}" type="pres">
      <dgm:prSet presAssocID="{7C917AAC-8DE1-44D0-9F19-EA5320FE7E15}" presName="compNode" presStyleCnt="0"/>
      <dgm:spPr/>
    </dgm:pt>
    <dgm:pt modelId="{CD19AE92-F3EB-4F40-A78B-A0557F4AEB67}" type="pres">
      <dgm:prSet presAssocID="{7C917AAC-8DE1-44D0-9F19-EA5320FE7E15}" presName="bgRect" presStyleLbl="bgShp" presStyleIdx="2" presStyleCnt="4"/>
      <dgm:spPr/>
    </dgm:pt>
    <dgm:pt modelId="{521EB992-30A0-408E-BA57-9BFA2F676EE1}" type="pres">
      <dgm:prSet presAssocID="{7C917AAC-8DE1-44D0-9F19-EA5320FE7E1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498A5BD4-68AF-4C3B-B0FC-E00AFA720A9E}" type="pres">
      <dgm:prSet presAssocID="{7C917AAC-8DE1-44D0-9F19-EA5320FE7E15}" presName="spaceRect" presStyleCnt="0"/>
      <dgm:spPr/>
    </dgm:pt>
    <dgm:pt modelId="{637BB828-C7D8-4BFA-B734-088E16CD46A4}" type="pres">
      <dgm:prSet presAssocID="{7C917AAC-8DE1-44D0-9F19-EA5320FE7E15}" presName="parTx" presStyleLbl="revTx" presStyleIdx="2" presStyleCnt="4">
        <dgm:presLayoutVars>
          <dgm:chMax val="0"/>
          <dgm:chPref val="0"/>
        </dgm:presLayoutVars>
      </dgm:prSet>
      <dgm:spPr/>
    </dgm:pt>
    <dgm:pt modelId="{2F94AFFC-7A23-420D-B368-E9C01DED0E45}" type="pres">
      <dgm:prSet presAssocID="{F69002D2-10B6-4A66-9E17-9CA897A6DF50}" presName="sibTrans" presStyleCnt="0"/>
      <dgm:spPr/>
    </dgm:pt>
    <dgm:pt modelId="{9248C25D-418F-4BCA-BF95-BAEC5129FCC3}" type="pres">
      <dgm:prSet presAssocID="{95AA307A-F0D0-40BE-A160-2CC7C1A4B6CE}" presName="compNode" presStyleCnt="0"/>
      <dgm:spPr/>
    </dgm:pt>
    <dgm:pt modelId="{D7A1E762-687E-4CD4-81A2-BDE670663AF4}" type="pres">
      <dgm:prSet presAssocID="{95AA307A-F0D0-40BE-A160-2CC7C1A4B6CE}" presName="bgRect" presStyleLbl="bgShp" presStyleIdx="3" presStyleCnt="4"/>
      <dgm:spPr/>
    </dgm:pt>
    <dgm:pt modelId="{18E0A952-0DD5-487B-90F1-FE074E965BE3}" type="pres">
      <dgm:prSet presAssocID="{95AA307A-F0D0-40BE-A160-2CC7C1A4B6C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43624876-529C-4BA1-B157-6CABF78AEC00}" type="pres">
      <dgm:prSet presAssocID="{95AA307A-F0D0-40BE-A160-2CC7C1A4B6CE}" presName="spaceRect" presStyleCnt="0"/>
      <dgm:spPr/>
    </dgm:pt>
    <dgm:pt modelId="{FA028372-A66C-426B-A15E-00EB6721F5B4}" type="pres">
      <dgm:prSet presAssocID="{95AA307A-F0D0-40BE-A160-2CC7C1A4B6CE}" presName="parTx" presStyleLbl="revTx" presStyleIdx="3" presStyleCnt="4">
        <dgm:presLayoutVars>
          <dgm:chMax val="0"/>
          <dgm:chPref val="0"/>
        </dgm:presLayoutVars>
      </dgm:prSet>
      <dgm:spPr/>
    </dgm:pt>
  </dgm:ptLst>
  <dgm:cxnLst>
    <dgm:cxn modelId="{E1F68416-A451-4355-B8BA-4A7C50791DA3}" type="presOf" srcId="{4DDDCF88-67D8-47AE-8F84-8FE754283C39}" destId="{2AB3DD64-2CEC-49EA-8AD3-1FEEDE2D4810}" srcOrd="0" destOrd="0" presId="urn:microsoft.com/office/officeart/2018/2/layout/IconVerticalSolidList"/>
    <dgm:cxn modelId="{912FF834-B0D5-4573-9A3A-FFBCFFA8992A}" srcId="{89BA0483-51BD-40C7-B799-1A903EF0432F}" destId="{95AA307A-F0D0-40BE-A160-2CC7C1A4B6CE}" srcOrd="3" destOrd="0" parTransId="{A18941A6-D4F5-4F4E-9C94-56FDF273FD86}" sibTransId="{E6598C01-AB87-431C-A262-F638F125B0D4}"/>
    <dgm:cxn modelId="{86CC4A36-0532-4CD5-A0F8-F4C1FCCE8C65}" srcId="{89BA0483-51BD-40C7-B799-1A903EF0432F}" destId="{4DDDCF88-67D8-47AE-8F84-8FE754283C39}" srcOrd="1" destOrd="0" parTransId="{F8965556-3AA4-42FB-A964-5036224DCA4A}" sibTransId="{ED2F77DD-B86F-48A1-AF00-CEDD0FDF5022}"/>
    <dgm:cxn modelId="{4266E164-12FE-4D18-84A8-02B872E3A2B1}" type="presOf" srcId="{7C917AAC-8DE1-44D0-9F19-EA5320FE7E15}" destId="{637BB828-C7D8-4BFA-B734-088E16CD46A4}" srcOrd="0" destOrd="0" presId="urn:microsoft.com/office/officeart/2018/2/layout/IconVerticalSolidList"/>
    <dgm:cxn modelId="{3F93C548-D9FD-4625-8A03-4F1DF272EB37}" type="presOf" srcId="{95AA307A-F0D0-40BE-A160-2CC7C1A4B6CE}" destId="{FA028372-A66C-426B-A15E-00EB6721F5B4}" srcOrd="0" destOrd="0" presId="urn:microsoft.com/office/officeart/2018/2/layout/IconVerticalSolidList"/>
    <dgm:cxn modelId="{22D40F82-42EF-411F-BC84-D10CDA8BFE12}" srcId="{89BA0483-51BD-40C7-B799-1A903EF0432F}" destId="{D27DBD17-EF1D-4D09-999B-DBFE8711879B}" srcOrd="0" destOrd="0" parTransId="{158C9D60-09B1-4B0C-8AC8-941AE90118AF}" sibTransId="{22103CA3-7C06-49F3-96F2-5001D0CA1227}"/>
    <dgm:cxn modelId="{451376C5-C5F2-48D3-821B-81C013CD1D85}" srcId="{89BA0483-51BD-40C7-B799-1A903EF0432F}" destId="{7C917AAC-8DE1-44D0-9F19-EA5320FE7E15}" srcOrd="2" destOrd="0" parTransId="{71CECCD8-E9C6-48C4-B0DB-B97BE1DF7543}" sibTransId="{F69002D2-10B6-4A66-9E17-9CA897A6DF50}"/>
    <dgm:cxn modelId="{61FB30CB-96AB-4C9D-80CE-20718A78225D}" type="presOf" srcId="{D27DBD17-EF1D-4D09-999B-DBFE8711879B}" destId="{6377C183-5552-4110-B54E-125F52E07748}" srcOrd="0" destOrd="0" presId="urn:microsoft.com/office/officeart/2018/2/layout/IconVerticalSolidList"/>
    <dgm:cxn modelId="{A05436D3-82F0-48EC-A99D-601FC1666215}" type="presOf" srcId="{89BA0483-51BD-40C7-B799-1A903EF0432F}" destId="{65D9CBD2-1F50-4EE5-B654-7C390A5B3669}" srcOrd="0" destOrd="0" presId="urn:microsoft.com/office/officeart/2018/2/layout/IconVerticalSolidList"/>
    <dgm:cxn modelId="{4743DD8A-F27C-4D8B-B412-E9237F373C2E}" type="presParOf" srcId="{65D9CBD2-1F50-4EE5-B654-7C390A5B3669}" destId="{AB4FF4E7-318E-4503-85EC-376DB87C513B}" srcOrd="0" destOrd="0" presId="urn:microsoft.com/office/officeart/2018/2/layout/IconVerticalSolidList"/>
    <dgm:cxn modelId="{5FC26BFE-5AC6-4695-BDF9-3F96F6702832}" type="presParOf" srcId="{AB4FF4E7-318E-4503-85EC-376DB87C513B}" destId="{28BA556C-A2CE-4A38-A8E3-002CF6A3F9C9}" srcOrd="0" destOrd="0" presId="urn:microsoft.com/office/officeart/2018/2/layout/IconVerticalSolidList"/>
    <dgm:cxn modelId="{19B2BC36-3FF3-48C5-B801-C8CA9571CF96}" type="presParOf" srcId="{AB4FF4E7-318E-4503-85EC-376DB87C513B}" destId="{15F748FC-52E0-4BEF-B946-9E224D00FEEA}" srcOrd="1" destOrd="0" presId="urn:microsoft.com/office/officeart/2018/2/layout/IconVerticalSolidList"/>
    <dgm:cxn modelId="{967CB2AD-809E-42ED-B279-3B19AB36C59E}" type="presParOf" srcId="{AB4FF4E7-318E-4503-85EC-376DB87C513B}" destId="{F41017A9-319B-4215-B462-242C627060A8}" srcOrd="2" destOrd="0" presId="urn:microsoft.com/office/officeart/2018/2/layout/IconVerticalSolidList"/>
    <dgm:cxn modelId="{72FC088E-CF46-4D32-A7FA-529FD6A57442}" type="presParOf" srcId="{AB4FF4E7-318E-4503-85EC-376DB87C513B}" destId="{6377C183-5552-4110-B54E-125F52E07748}" srcOrd="3" destOrd="0" presId="urn:microsoft.com/office/officeart/2018/2/layout/IconVerticalSolidList"/>
    <dgm:cxn modelId="{A59BA565-915B-4C7B-90DB-E07F1AA8E80F}" type="presParOf" srcId="{65D9CBD2-1F50-4EE5-B654-7C390A5B3669}" destId="{8DD1771B-AE08-4286-9985-2DAC448A2C01}" srcOrd="1" destOrd="0" presId="urn:microsoft.com/office/officeart/2018/2/layout/IconVerticalSolidList"/>
    <dgm:cxn modelId="{1B0BD667-3095-4DCF-9918-DD3478DD3A4A}" type="presParOf" srcId="{65D9CBD2-1F50-4EE5-B654-7C390A5B3669}" destId="{C8B5FA16-FD7B-441F-8473-1D078A0EC639}" srcOrd="2" destOrd="0" presId="urn:microsoft.com/office/officeart/2018/2/layout/IconVerticalSolidList"/>
    <dgm:cxn modelId="{2DC7266C-1F86-4856-ABCE-00726C2C3063}" type="presParOf" srcId="{C8B5FA16-FD7B-441F-8473-1D078A0EC639}" destId="{E7E66E60-B4BF-43DB-9C54-81DC5494B559}" srcOrd="0" destOrd="0" presId="urn:microsoft.com/office/officeart/2018/2/layout/IconVerticalSolidList"/>
    <dgm:cxn modelId="{51D4D672-C184-4B85-909A-ACFE01B4E9B9}" type="presParOf" srcId="{C8B5FA16-FD7B-441F-8473-1D078A0EC639}" destId="{32D731FF-3E9B-453C-8823-FEBE37C83B1E}" srcOrd="1" destOrd="0" presId="urn:microsoft.com/office/officeart/2018/2/layout/IconVerticalSolidList"/>
    <dgm:cxn modelId="{2238F457-0E2A-432B-AD8C-4CBB4FF36B25}" type="presParOf" srcId="{C8B5FA16-FD7B-441F-8473-1D078A0EC639}" destId="{59E748C6-E204-4588-A7AC-FCAC0490B438}" srcOrd="2" destOrd="0" presId="urn:microsoft.com/office/officeart/2018/2/layout/IconVerticalSolidList"/>
    <dgm:cxn modelId="{45E55D73-CD79-4CDA-94A1-0E7AF28FE21A}" type="presParOf" srcId="{C8B5FA16-FD7B-441F-8473-1D078A0EC639}" destId="{2AB3DD64-2CEC-49EA-8AD3-1FEEDE2D4810}" srcOrd="3" destOrd="0" presId="urn:microsoft.com/office/officeart/2018/2/layout/IconVerticalSolidList"/>
    <dgm:cxn modelId="{FE62DA4F-22BF-4C29-85BB-2B1C9E26A79A}" type="presParOf" srcId="{65D9CBD2-1F50-4EE5-B654-7C390A5B3669}" destId="{5BB48AD0-48BD-4B23-AB24-0194FFF49B72}" srcOrd="3" destOrd="0" presId="urn:microsoft.com/office/officeart/2018/2/layout/IconVerticalSolidList"/>
    <dgm:cxn modelId="{3FF93D98-2C99-4CD3-AF17-D7A6153D9C09}" type="presParOf" srcId="{65D9CBD2-1F50-4EE5-B654-7C390A5B3669}" destId="{453BAE82-6B8F-498F-BC4B-9C80C828528A}" srcOrd="4" destOrd="0" presId="urn:microsoft.com/office/officeart/2018/2/layout/IconVerticalSolidList"/>
    <dgm:cxn modelId="{2C420AC7-7571-4212-B044-711A4D7FCCE7}" type="presParOf" srcId="{453BAE82-6B8F-498F-BC4B-9C80C828528A}" destId="{CD19AE92-F3EB-4F40-A78B-A0557F4AEB67}" srcOrd="0" destOrd="0" presId="urn:microsoft.com/office/officeart/2018/2/layout/IconVerticalSolidList"/>
    <dgm:cxn modelId="{2F1B2D99-C695-4762-AA03-BFDDBAAB98B6}" type="presParOf" srcId="{453BAE82-6B8F-498F-BC4B-9C80C828528A}" destId="{521EB992-30A0-408E-BA57-9BFA2F676EE1}" srcOrd="1" destOrd="0" presId="urn:microsoft.com/office/officeart/2018/2/layout/IconVerticalSolidList"/>
    <dgm:cxn modelId="{E890931F-D369-4070-8FA4-889CF9B6F187}" type="presParOf" srcId="{453BAE82-6B8F-498F-BC4B-9C80C828528A}" destId="{498A5BD4-68AF-4C3B-B0FC-E00AFA720A9E}" srcOrd="2" destOrd="0" presId="urn:microsoft.com/office/officeart/2018/2/layout/IconVerticalSolidList"/>
    <dgm:cxn modelId="{E0ABDA6A-B411-4C98-BE28-02462115D122}" type="presParOf" srcId="{453BAE82-6B8F-498F-BC4B-9C80C828528A}" destId="{637BB828-C7D8-4BFA-B734-088E16CD46A4}" srcOrd="3" destOrd="0" presId="urn:microsoft.com/office/officeart/2018/2/layout/IconVerticalSolidList"/>
    <dgm:cxn modelId="{5D95EFEE-C3EC-486B-9460-7AE30CCF6720}" type="presParOf" srcId="{65D9CBD2-1F50-4EE5-B654-7C390A5B3669}" destId="{2F94AFFC-7A23-420D-B368-E9C01DED0E45}" srcOrd="5" destOrd="0" presId="urn:microsoft.com/office/officeart/2018/2/layout/IconVerticalSolidList"/>
    <dgm:cxn modelId="{99A46268-E711-4017-905A-864404544740}" type="presParOf" srcId="{65D9CBD2-1F50-4EE5-B654-7C390A5B3669}" destId="{9248C25D-418F-4BCA-BF95-BAEC5129FCC3}" srcOrd="6" destOrd="0" presId="urn:microsoft.com/office/officeart/2018/2/layout/IconVerticalSolidList"/>
    <dgm:cxn modelId="{5F21E63F-51A9-4F07-879F-B2BFBDC87361}" type="presParOf" srcId="{9248C25D-418F-4BCA-BF95-BAEC5129FCC3}" destId="{D7A1E762-687E-4CD4-81A2-BDE670663AF4}" srcOrd="0" destOrd="0" presId="urn:microsoft.com/office/officeart/2018/2/layout/IconVerticalSolidList"/>
    <dgm:cxn modelId="{2C1FD13F-8387-4470-B151-F36D17EB503B}" type="presParOf" srcId="{9248C25D-418F-4BCA-BF95-BAEC5129FCC3}" destId="{18E0A952-0DD5-487B-90F1-FE074E965BE3}" srcOrd="1" destOrd="0" presId="urn:microsoft.com/office/officeart/2018/2/layout/IconVerticalSolidList"/>
    <dgm:cxn modelId="{2177C2D8-2A85-43E4-A322-CAD207053C2E}" type="presParOf" srcId="{9248C25D-418F-4BCA-BF95-BAEC5129FCC3}" destId="{43624876-529C-4BA1-B157-6CABF78AEC00}" srcOrd="2" destOrd="0" presId="urn:microsoft.com/office/officeart/2018/2/layout/IconVerticalSolidList"/>
    <dgm:cxn modelId="{43F212E2-086B-4C5C-B4BE-A291FBD7A9A0}" type="presParOf" srcId="{9248C25D-418F-4BCA-BF95-BAEC5129FCC3}" destId="{FA028372-A66C-426B-A15E-00EB6721F5B4}"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2E80E-9A99-4EF9-81CD-474FF2F8423B}">
      <dsp:nvSpPr>
        <dsp:cNvPr id="0" name=""/>
        <dsp:cNvSpPr/>
      </dsp:nvSpPr>
      <dsp:spPr>
        <a:xfrm>
          <a:off x="4101" y="621016"/>
          <a:ext cx="1565182" cy="46955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77" tIns="57977" rIns="57977" bIns="57977" numCol="1" spcCol="1270" anchor="ctr" anchorCtr="0">
          <a:noAutofit/>
        </a:bodyPr>
        <a:lstStyle/>
        <a:p>
          <a:pPr marL="0" lvl="0" indent="0" algn="ctr" defTabSz="933450">
            <a:lnSpc>
              <a:spcPct val="90000"/>
            </a:lnSpc>
            <a:spcBef>
              <a:spcPct val="0"/>
            </a:spcBef>
            <a:spcAft>
              <a:spcPct val="35000"/>
            </a:spcAft>
            <a:buNone/>
          </a:pPr>
          <a:r>
            <a:rPr lang="en-US" sz="2100" kern="1200"/>
            <a:t>Fund</a:t>
          </a:r>
        </a:p>
      </dsp:txBody>
      <dsp:txXfrm>
        <a:off x="144967" y="621016"/>
        <a:ext cx="1283450" cy="469554"/>
      </dsp:txXfrm>
    </dsp:sp>
    <dsp:sp modelId="{FA212DE2-1820-49DC-9B97-1B6A8D934437}">
      <dsp:nvSpPr>
        <dsp:cNvPr id="0" name=""/>
        <dsp:cNvSpPr/>
      </dsp:nvSpPr>
      <dsp:spPr>
        <a:xfrm>
          <a:off x="4101" y="1090571"/>
          <a:ext cx="1424315" cy="30882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553" tIns="112553" rIns="112553" bIns="225105" numCol="1" spcCol="1270" anchor="t" anchorCtr="0">
          <a:noAutofit/>
        </a:bodyPr>
        <a:lstStyle/>
        <a:p>
          <a:pPr marL="0" lvl="0" indent="0" algn="l" defTabSz="711200">
            <a:lnSpc>
              <a:spcPct val="90000"/>
            </a:lnSpc>
            <a:spcBef>
              <a:spcPct val="0"/>
            </a:spcBef>
            <a:spcAft>
              <a:spcPct val="35000"/>
            </a:spcAft>
            <a:buNone/>
          </a:pPr>
          <a:r>
            <a:rPr lang="en-US" sz="1600" kern="1200"/>
            <a:t>Fund projects that address specific needs within Armed Forces communities</a:t>
          </a:r>
        </a:p>
      </dsp:txBody>
      <dsp:txXfrm>
        <a:off x="4101" y="1090571"/>
        <a:ext cx="1424315" cy="3088284"/>
      </dsp:txXfrm>
    </dsp:sp>
    <dsp:sp modelId="{9134D394-571E-4A3B-987C-447F434F35E0}">
      <dsp:nvSpPr>
        <dsp:cNvPr id="0" name=""/>
        <dsp:cNvSpPr/>
      </dsp:nvSpPr>
      <dsp:spPr>
        <a:xfrm>
          <a:off x="1538402" y="621016"/>
          <a:ext cx="1565182" cy="46955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77" tIns="57977" rIns="57977" bIns="57977" numCol="1" spcCol="1270" anchor="ctr" anchorCtr="0">
          <a:noAutofit/>
        </a:bodyPr>
        <a:lstStyle/>
        <a:p>
          <a:pPr marL="0" lvl="0" indent="0" algn="ctr" defTabSz="933450">
            <a:lnSpc>
              <a:spcPct val="90000"/>
            </a:lnSpc>
            <a:spcBef>
              <a:spcPct val="0"/>
            </a:spcBef>
            <a:spcAft>
              <a:spcPct val="35000"/>
            </a:spcAft>
            <a:buNone/>
          </a:pPr>
          <a:r>
            <a:rPr lang="en-US" sz="2100" kern="1200"/>
            <a:t>Explore</a:t>
          </a:r>
        </a:p>
      </dsp:txBody>
      <dsp:txXfrm>
        <a:off x="1679268" y="621016"/>
        <a:ext cx="1283450" cy="469554"/>
      </dsp:txXfrm>
    </dsp:sp>
    <dsp:sp modelId="{D955C86B-4DE0-4B7A-8DA3-5601A2A4CA25}">
      <dsp:nvSpPr>
        <dsp:cNvPr id="0" name=""/>
        <dsp:cNvSpPr/>
      </dsp:nvSpPr>
      <dsp:spPr>
        <a:xfrm>
          <a:off x="1538402" y="1090571"/>
          <a:ext cx="1424315" cy="30882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553" tIns="112553" rIns="112553" bIns="225105" numCol="1" spcCol="1270" anchor="t" anchorCtr="0">
          <a:noAutofit/>
        </a:bodyPr>
        <a:lstStyle/>
        <a:p>
          <a:pPr marL="0" lvl="0" indent="0" algn="l" defTabSz="711200">
            <a:lnSpc>
              <a:spcPct val="90000"/>
            </a:lnSpc>
            <a:spcBef>
              <a:spcPct val="0"/>
            </a:spcBef>
            <a:spcAft>
              <a:spcPct val="35000"/>
            </a:spcAft>
            <a:buNone/>
          </a:pPr>
          <a:r>
            <a:rPr lang="en-US" sz="1600" kern="1200"/>
            <a:t>Explore how we can support projects that address hidden and compelling needs; to deliver sustainable long term change</a:t>
          </a:r>
        </a:p>
      </dsp:txBody>
      <dsp:txXfrm>
        <a:off x="1538402" y="1090571"/>
        <a:ext cx="1424315" cy="3088284"/>
      </dsp:txXfrm>
    </dsp:sp>
    <dsp:sp modelId="{F06AD753-F2A6-47C1-88EB-498D9C394FCC}">
      <dsp:nvSpPr>
        <dsp:cNvPr id="0" name=""/>
        <dsp:cNvSpPr/>
      </dsp:nvSpPr>
      <dsp:spPr>
        <a:xfrm>
          <a:off x="3072703" y="621016"/>
          <a:ext cx="1565182" cy="46955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77" tIns="57977" rIns="57977" bIns="57977" numCol="1" spcCol="1270" anchor="ctr" anchorCtr="0">
          <a:noAutofit/>
        </a:bodyPr>
        <a:lstStyle/>
        <a:p>
          <a:pPr marL="0" lvl="0" indent="0" algn="ctr" defTabSz="933450">
            <a:lnSpc>
              <a:spcPct val="90000"/>
            </a:lnSpc>
            <a:spcBef>
              <a:spcPct val="0"/>
            </a:spcBef>
            <a:spcAft>
              <a:spcPct val="35000"/>
            </a:spcAft>
            <a:buNone/>
          </a:pPr>
          <a:r>
            <a:rPr lang="en-US" sz="2100" kern="1200"/>
            <a:t>Encourage</a:t>
          </a:r>
        </a:p>
      </dsp:txBody>
      <dsp:txXfrm>
        <a:off x="3213569" y="621016"/>
        <a:ext cx="1283450" cy="469554"/>
      </dsp:txXfrm>
    </dsp:sp>
    <dsp:sp modelId="{41BB35DE-0C25-4656-9CC8-219614169713}">
      <dsp:nvSpPr>
        <dsp:cNvPr id="0" name=""/>
        <dsp:cNvSpPr/>
      </dsp:nvSpPr>
      <dsp:spPr>
        <a:xfrm>
          <a:off x="3072703" y="1090571"/>
          <a:ext cx="1424315" cy="30882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553" tIns="112553" rIns="112553" bIns="225105" numCol="1" spcCol="1270" anchor="t" anchorCtr="0">
          <a:noAutofit/>
        </a:bodyPr>
        <a:lstStyle/>
        <a:p>
          <a:pPr marL="0" lvl="0" indent="0" algn="l" defTabSz="711200">
            <a:lnSpc>
              <a:spcPct val="90000"/>
            </a:lnSpc>
            <a:spcBef>
              <a:spcPct val="0"/>
            </a:spcBef>
            <a:spcAft>
              <a:spcPct val="35000"/>
            </a:spcAft>
            <a:buNone/>
          </a:pPr>
          <a:r>
            <a:rPr lang="en-US" sz="1600" kern="1200"/>
            <a:t>Encourage people to get involved with the work we are supporting through the Veterans Places, Pathways and People programme</a:t>
          </a:r>
        </a:p>
      </dsp:txBody>
      <dsp:txXfrm>
        <a:off x="3072703" y="1090571"/>
        <a:ext cx="1424315" cy="3088284"/>
      </dsp:txXfrm>
    </dsp:sp>
    <dsp:sp modelId="{612FC817-0E59-49FA-AE06-3CF1B27C5007}">
      <dsp:nvSpPr>
        <dsp:cNvPr id="0" name=""/>
        <dsp:cNvSpPr/>
      </dsp:nvSpPr>
      <dsp:spPr>
        <a:xfrm>
          <a:off x="4607004" y="621016"/>
          <a:ext cx="1565182" cy="46955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77" tIns="57977" rIns="57977" bIns="57977" numCol="1" spcCol="1270" anchor="ctr" anchorCtr="0">
          <a:noAutofit/>
        </a:bodyPr>
        <a:lstStyle/>
        <a:p>
          <a:pPr marL="0" lvl="0" indent="0" algn="ctr" defTabSz="933450">
            <a:lnSpc>
              <a:spcPct val="90000"/>
            </a:lnSpc>
            <a:spcBef>
              <a:spcPct val="0"/>
            </a:spcBef>
            <a:spcAft>
              <a:spcPct val="35000"/>
            </a:spcAft>
            <a:buNone/>
          </a:pPr>
          <a:r>
            <a:rPr lang="en-US" sz="2100" kern="1200"/>
            <a:t>Share</a:t>
          </a:r>
        </a:p>
      </dsp:txBody>
      <dsp:txXfrm>
        <a:off x="4747870" y="621016"/>
        <a:ext cx="1283450" cy="469554"/>
      </dsp:txXfrm>
    </dsp:sp>
    <dsp:sp modelId="{0238BB42-5D16-4165-806A-638176371093}">
      <dsp:nvSpPr>
        <dsp:cNvPr id="0" name=""/>
        <dsp:cNvSpPr/>
      </dsp:nvSpPr>
      <dsp:spPr>
        <a:xfrm>
          <a:off x="4607004" y="1090571"/>
          <a:ext cx="1424315" cy="30882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553" tIns="112553" rIns="112553" bIns="225105" numCol="1" spcCol="1270" anchor="t" anchorCtr="0">
          <a:noAutofit/>
        </a:bodyPr>
        <a:lstStyle/>
        <a:p>
          <a:pPr marL="0" lvl="0" indent="0" algn="l" defTabSz="711200">
            <a:lnSpc>
              <a:spcPct val="90000"/>
            </a:lnSpc>
            <a:spcBef>
              <a:spcPct val="0"/>
            </a:spcBef>
            <a:spcAft>
              <a:spcPct val="35000"/>
            </a:spcAft>
            <a:buNone/>
          </a:pPr>
          <a:r>
            <a:rPr lang="en-US" sz="1600" kern="1200"/>
            <a:t>Keep sharing the learning from our projects, and help this to reach wider </a:t>
          </a:r>
        </a:p>
      </dsp:txBody>
      <dsp:txXfrm>
        <a:off x="4607004" y="1090571"/>
        <a:ext cx="1424315" cy="3088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93972-5BDB-4A6C-8BC8-723E94273DE0}">
      <dsp:nvSpPr>
        <dsp:cNvPr id="0" name=""/>
        <dsp:cNvSpPr/>
      </dsp:nvSpPr>
      <dsp:spPr>
        <a:xfrm>
          <a:off x="129729" y="751699"/>
          <a:ext cx="836907" cy="8369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E15ABF-C7BE-4274-97E5-AD1B39041BCB}">
      <dsp:nvSpPr>
        <dsp:cNvPr id="0" name=""/>
        <dsp:cNvSpPr/>
      </dsp:nvSpPr>
      <dsp:spPr>
        <a:xfrm>
          <a:off x="305480" y="927450"/>
          <a:ext cx="485406" cy="485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86A66-3B6C-49E0-9D02-6EF7B2BFFDD8}">
      <dsp:nvSpPr>
        <dsp:cNvPr id="0" name=""/>
        <dsp:cNvSpPr/>
      </dsp:nvSpPr>
      <dsp:spPr>
        <a:xfrm>
          <a:off x="1145974" y="751699"/>
          <a:ext cx="1972711" cy="83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latin typeface="Arial" panose="020B0604020202020204" pitchFamily="34" charset="0"/>
              <a:cs typeface="Arial" panose="020B0604020202020204" pitchFamily="34" charset="0"/>
            </a:rPr>
            <a:t>Grants of up to £100,000</a:t>
          </a:r>
          <a:endParaRPr lang="en-US" sz="1400" kern="1200">
            <a:latin typeface="Arial" panose="020B0604020202020204" pitchFamily="34" charset="0"/>
            <a:cs typeface="Arial" panose="020B0604020202020204" pitchFamily="34" charset="0"/>
          </a:endParaRPr>
        </a:p>
      </dsp:txBody>
      <dsp:txXfrm>
        <a:off x="1145974" y="751699"/>
        <a:ext cx="1972711" cy="836907"/>
      </dsp:txXfrm>
    </dsp:sp>
    <dsp:sp modelId="{0DCA9769-CD88-4CD8-B76F-13DAA138C641}">
      <dsp:nvSpPr>
        <dsp:cNvPr id="0" name=""/>
        <dsp:cNvSpPr/>
      </dsp:nvSpPr>
      <dsp:spPr>
        <a:xfrm>
          <a:off x="3462416" y="751699"/>
          <a:ext cx="836907" cy="8369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27D59C-552D-44DB-9A35-24ED706124F3}">
      <dsp:nvSpPr>
        <dsp:cNvPr id="0" name=""/>
        <dsp:cNvSpPr/>
      </dsp:nvSpPr>
      <dsp:spPr>
        <a:xfrm>
          <a:off x="3638167" y="927450"/>
          <a:ext cx="485406" cy="4854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844BC-9C31-42AE-9619-039C1299E734}">
      <dsp:nvSpPr>
        <dsp:cNvPr id="0" name=""/>
        <dsp:cNvSpPr/>
      </dsp:nvSpPr>
      <dsp:spPr>
        <a:xfrm>
          <a:off x="4478661" y="751699"/>
          <a:ext cx="1972711" cy="83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latin typeface="Arial" panose="020B0604020202020204" pitchFamily="34" charset="0"/>
              <a:cs typeface="Arial" panose="020B0604020202020204" pitchFamily="34" charset="0"/>
            </a:rPr>
            <a:t>For projects addressing hidden, compelling or complex needs</a:t>
          </a:r>
          <a:endParaRPr lang="en-US" sz="1400" kern="1200">
            <a:latin typeface="Arial" panose="020B0604020202020204" pitchFamily="34" charset="0"/>
            <a:cs typeface="Arial" panose="020B0604020202020204" pitchFamily="34" charset="0"/>
          </a:endParaRPr>
        </a:p>
      </dsp:txBody>
      <dsp:txXfrm>
        <a:off x="4478661" y="751699"/>
        <a:ext cx="1972711" cy="836907"/>
      </dsp:txXfrm>
    </dsp:sp>
    <dsp:sp modelId="{7C7F6DCE-22DF-4F8A-8E82-4E22020C5BAD}">
      <dsp:nvSpPr>
        <dsp:cNvPr id="0" name=""/>
        <dsp:cNvSpPr/>
      </dsp:nvSpPr>
      <dsp:spPr>
        <a:xfrm>
          <a:off x="129729" y="2622548"/>
          <a:ext cx="836907" cy="8369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9A7BA-0E9B-406D-A137-3DF1777161DF}">
      <dsp:nvSpPr>
        <dsp:cNvPr id="0" name=""/>
        <dsp:cNvSpPr/>
      </dsp:nvSpPr>
      <dsp:spPr>
        <a:xfrm>
          <a:off x="305480" y="2798299"/>
          <a:ext cx="485406" cy="485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64795-48E9-4F87-811A-76AFCF6F2D9B}">
      <dsp:nvSpPr>
        <dsp:cNvPr id="0" name=""/>
        <dsp:cNvSpPr/>
      </dsp:nvSpPr>
      <dsp:spPr>
        <a:xfrm>
          <a:off x="1145974" y="2622548"/>
          <a:ext cx="1972711" cy="83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latin typeface="Arial" panose="020B0604020202020204" pitchFamily="34" charset="0"/>
              <a:cs typeface="Arial" panose="020B0604020202020204" pitchFamily="34" charset="0"/>
            </a:rPr>
            <a:t>Be specific about who the project will benefit; and what their needs are</a:t>
          </a:r>
          <a:endParaRPr lang="en-US" sz="1400" kern="1200">
            <a:latin typeface="Arial" panose="020B0604020202020204" pitchFamily="34" charset="0"/>
            <a:cs typeface="Arial" panose="020B0604020202020204" pitchFamily="34" charset="0"/>
          </a:endParaRPr>
        </a:p>
      </dsp:txBody>
      <dsp:txXfrm>
        <a:off x="1145974" y="2622548"/>
        <a:ext cx="1972711" cy="836907"/>
      </dsp:txXfrm>
    </dsp:sp>
    <dsp:sp modelId="{62045771-3104-4E94-8F37-288879992BF6}">
      <dsp:nvSpPr>
        <dsp:cNvPr id="0" name=""/>
        <dsp:cNvSpPr/>
      </dsp:nvSpPr>
      <dsp:spPr>
        <a:xfrm>
          <a:off x="3462416" y="2622548"/>
          <a:ext cx="836907" cy="8369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C4ED10-C3D5-4447-BBD8-6F657EDD1CCC}">
      <dsp:nvSpPr>
        <dsp:cNvPr id="0" name=""/>
        <dsp:cNvSpPr/>
      </dsp:nvSpPr>
      <dsp:spPr>
        <a:xfrm>
          <a:off x="3638167" y="2798299"/>
          <a:ext cx="485406" cy="485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ABEE8-528F-4709-B475-3BE39EA1195D}">
      <dsp:nvSpPr>
        <dsp:cNvPr id="0" name=""/>
        <dsp:cNvSpPr/>
      </dsp:nvSpPr>
      <dsp:spPr>
        <a:xfrm>
          <a:off x="4478661" y="2622548"/>
          <a:ext cx="1972711" cy="83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latin typeface="Arial" panose="020B0604020202020204" pitchFamily="34" charset="0"/>
              <a:cs typeface="Arial" panose="020B0604020202020204" pitchFamily="34" charset="0"/>
            </a:rPr>
            <a:t>Develop your project ideas with the people who will benefit from any project</a:t>
          </a:r>
          <a:endParaRPr lang="en-US" sz="1400" kern="1200">
            <a:latin typeface="Arial" panose="020B0604020202020204" pitchFamily="34" charset="0"/>
            <a:cs typeface="Arial" panose="020B0604020202020204" pitchFamily="34" charset="0"/>
          </a:endParaRPr>
        </a:p>
      </dsp:txBody>
      <dsp:txXfrm>
        <a:off x="4478661" y="2622548"/>
        <a:ext cx="1972711" cy="836907"/>
      </dsp:txXfrm>
    </dsp:sp>
    <dsp:sp modelId="{E3D29516-A9AB-4842-B39D-8FC72482B2DE}">
      <dsp:nvSpPr>
        <dsp:cNvPr id="0" name=""/>
        <dsp:cNvSpPr/>
      </dsp:nvSpPr>
      <dsp:spPr>
        <a:xfrm>
          <a:off x="129729" y="4493397"/>
          <a:ext cx="836907" cy="8369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A325F-D41D-4773-9425-6B8A2F1F5274}">
      <dsp:nvSpPr>
        <dsp:cNvPr id="0" name=""/>
        <dsp:cNvSpPr/>
      </dsp:nvSpPr>
      <dsp:spPr>
        <a:xfrm>
          <a:off x="305480" y="4669147"/>
          <a:ext cx="485406" cy="48540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F196E7-B847-4890-946E-189CC650D522}">
      <dsp:nvSpPr>
        <dsp:cNvPr id="0" name=""/>
        <dsp:cNvSpPr/>
      </dsp:nvSpPr>
      <dsp:spPr>
        <a:xfrm>
          <a:off x="1145974" y="4493397"/>
          <a:ext cx="1972711" cy="83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latin typeface="Arial" panose="020B0604020202020204" pitchFamily="34" charset="0"/>
              <a:cs typeface="Arial" panose="020B0604020202020204" pitchFamily="34" charset="0"/>
            </a:rPr>
            <a:t>Think carefully about long term impact</a:t>
          </a:r>
          <a:endParaRPr lang="en-US" sz="1400" kern="1200">
            <a:latin typeface="Arial" panose="020B0604020202020204" pitchFamily="34" charset="0"/>
            <a:cs typeface="Arial" panose="020B0604020202020204" pitchFamily="34" charset="0"/>
          </a:endParaRPr>
        </a:p>
      </dsp:txBody>
      <dsp:txXfrm>
        <a:off x="1145974" y="4493397"/>
        <a:ext cx="1972711" cy="836907"/>
      </dsp:txXfrm>
    </dsp:sp>
    <dsp:sp modelId="{F1C87350-B6DA-4FD2-BD6A-ECB211D8445E}">
      <dsp:nvSpPr>
        <dsp:cNvPr id="0" name=""/>
        <dsp:cNvSpPr/>
      </dsp:nvSpPr>
      <dsp:spPr>
        <a:xfrm>
          <a:off x="3462416" y="4493397"/>
          <a:ext cx="836907" cy="8369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FF7C8-73C1-454F-83B2-0B6259141F51}">
      <dsp:nvSpPr>
        <dsp:cNvPr id="0" name=""/>
        <dsp:cNvSpPr/>
      </dsp:nvSpPr>
      <dsp:spPr>
        <a:xfrm>
          <a:off x="3638167" y="4669147"/>
          <a:ext cx="485406" cy="48540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EC84D-7C40-4B9E-ACE8-E8B59B71ABFB}">
      <dsp:nvSpPr>
        <dsp:cNvPr id="0" name=""/>
        <dsp:cNvSpPr/>
      </dsp:nvSpPr>
      <dsp:spPr>
        <a:xfrm>
          <a:off x="4478661" y="4493397"/>
          <a:ext cx="1972711" cy="836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latin typeface="Arial" panose="020B0604020202020204" pitchFamily="34" charset="0"/>
              <a:cs typeface="Arial" panose="020B0604020202020204" pitchFamily="34" charset="0"/>
            </a:rPr>
            <a:t>Charities and CICs can apply</a:t>
          </a:r>
          <a:endParaRPr lang="en-US" sz="1400" kern="1200">
            <a:latin typeface="Arial" panose="020B0604020202020204" pitchFamily="34" charset="0"/>
            <a:cs typeface="Arial" panose="020B0604020202020204" pitchFamily="34" charset="0"/>
          </a:endParaRPr>
        </a:p>
      </dsp:txBody>
      <dsp:txXfrm>
        <a:off x="4478661" y="4493397"/>
        <a:ext cx="1972711" cy="836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0F81E-C4D4-49D1-8227-1574808B376A}">
      <dsp:nvSpPr>
        <dsp:cNvPr id="0" name=""/>
        <dsp:cNvSpPr/>
      </dsp:nvSpPr>
      <dsp:spPr>
        <a:xfrm>
          <a:off x="0" y="446062"/>
          <a:ext cx="5307313" cy="953403"/>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Grants of up to £10,000</a:t>
          </a:r>
          <a:endParaRPr lang="en-US" sz="2400" kern="1200"/>
        </a:p>
      </dsp:txBody>
      <dsp:txXfrm>
        <a:off x="46541" y="492603"/>
        <a:ext cx="5214231" cy="860321"/>
      </dsp:txXfrm>
    </dsp:sp>
    <dsp:sp modelId="{9F970FEF-C0BA-462C-B1C5-2E6EECBCB65E}">
      <dsp:nvSpPr>
        <dsp:cNvPr id="0" name=""/>
        <dsp:cNvSpPr/>
      </dsp:nvSpPr>
      <dsp:spPr>
        <a:xfrm>
          <a:off x="0" y="1468586"/>
          <a:ext cx="5307313" cy="953403"/>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Charities, CICs, Local Authorities Health Bodies and schools can all apply</a:t>
          </a:r>
          <a:endParaRPr lang="en-US" sz="2400" kern="1200"/>
        </a:p>
      </dsp:txBody>
      <dsp:txXfrm>
        <a:off x="46541" y="1515127"/>
        <a:ext cx="5214231" cy="860321"/>
      </dsp:txXfrm>
    </dsp:sp>
    <dsp:sp modelId="{932DA2A4-EABB-4799-A54C-A11135124F63}">
      <dsp:nvSpPr>
        <dsp:cNvPr id="0" name=""/>
        <dsp:cNvSpPr/>
      </dsp:nvSpPr>
      <dsp:spPr>
        <a:xfrm>
          <a:off x="0" y="2491110"/>
          <a:ext cx="5307313" cy="953403"/>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Your project will need to</a:t>
          </a:r>
          <a:endParaRPr lang="en-US" sz="2400" kern="1200"/>
        </a:p>
      </dsp:txBody>
      <dsp:txXfrm>
        <a:off x="46541" y="2537651"/>
        <a:ext cx="5214231" cy="860321"/>
      </dsp:txXfrm>
    </dsp:sp>
    <dsp:sp modelId="{1DA29295-9E04-4E7E-9537-F1ADE215167C}">
      <dsp:nvSpPr>
        <dsp:cNvPr id="0" name=""/>
        <dsp:cNvSpPr/>
      </dsp:nvSpPr>
      <dsp:spPr>
        <a:xfrm>
          <a:off x="0" y="3444514"/>
          <a:ext cx="5307313" cy="203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50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a:t>Address a specific need for Armed Forces communities within your local area</a:t>
          </a:r>
          <a:endParaRPr lang="en-US" sz="1900" kern="1200"/>
        </a:p>
        <a:p>
          <a:pPr marL="171450" lvl="1" indent="-171450" algn="l" defTabSz="844550">
            <a:lnSpc>
              <a:spcPct val="90000"/>
            </a:lnSpc>
            <a:spcBef>
              <a:spcPct val="0"/>
            </a:spcBef>
            <a:spcAft>
              <a:spcPct val="20000"/>
            </a:spcAft>
            <a:buChar char="•"/>
          </a:pPr>
          <a:r>
            <a:rPr lang="en-GB" sz="1900" kern="1200"/>
            <a:t>Be able to be completed within a year or less</a:t>
          </a:r>
          <a:endParaRPr lang="en-US" sz="1900" kern="1200"/>
        </a:p>
        <a:p>
          <a:pPr marL="171450" lvl="1" indent="-171450" algn="l" defTabSz="844550">
            <a:lnSpc>
              <a:spcPct val="90000"/>
            </a:lnSpc>
            <a:spcBef>
              <a:spcPct val="0"/>
            </a:spcBef>
            <a:spcAft>
              <a:spcPct val="20000"/>
            </a:spcAft>
            <a:buChar char="•"/>
          </a:pPr>
          <a:r>
            <a:rPr lang="en-GB" sz="1900" kern="1200"/>
            <a:t>Be able to show that the people from Armed Forces communities that your project will work with have helped to design the project, and would take part if you received funding</a:t>
          </a:r>
          <a:endParaRPr lang="en-US" sz="1900" kern="1200"/>
        </a:p>
      </dsp:txBody>
      <dsp:txXfrm>
        <a:off x="0" y="3444514"/>
        <a:ext cx="5307313" cy="2036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A556C-A2CE-4A38-A8E3-002CF6A3F9C9}">
      <dsp:nvSpPr>
        <dsp:cNvPr id="0" name=""/>
        <dsp:cNvSpPr/>
      </dsp:nvSpPr>
      <dsp:spPr>
        <a:xfrm>
          <a:off x="0" y="1517"/>
          <a:ext cx="6191231" cy="769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748FC-52E0-4BEF-B946-9E224D00FEEA}">
      <dsp:nvSpPr>
        <dsp:cNvPr id="0" name=""/>
        <dsp:cNvSpPr/>
      </dsp:nvSpPr>
      <dsp:spPr>
        <a:xfrm>
          <a:off x="232697" y="160573"/>
          <a:ext cx="423086" cy="4230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7C183-5552-4110-B54E-125F52E07748}">
      <dsp:nvSpPr>
        <dsp:cNvPr id="0" name=""/>
        <dsp:cNvSpPr/>
      </dsp:nvSpPr>
      <dsp:spPr>
        <a:xfrm>
          <a:off x="888481" y="1517"/>
          <a:ext cx="5302749" cy="769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2" tIns="81412" rIns="81412" bIns="81412" numCol="1" spcCol="1270" anchor="ctr" anchorCtr="0">
          <a:noAutofit/>
        </a:bodyPr>
        <a:lstStyle/>
        <a:p>
          <a:pPr marL="0" lvl="0" indent="0" algn="l" defTabSz="844550">
            <a:lnSpc>
              <a:spcPct val="100000"/>
            </a:lnSpc>
            <a:spcBef>
              <a:spcPct val="0"/>
            </a:spcBef>
            <a:spcAft>
              <a:spcPct val="35000"/>
            </a:spcAft>
            <a:buNone/>
          </a:pPr>
          <a:r>
            <a:rPr lang="en-US" sz="1900" kern="1200"/>
            <a:t>Projects wanted to adapt their work</a:t>
          </a:r>
        </a:p>
      </dsp:txBody>
      <dsp:txXfrm>
        <a:off x="888481" y="1517"/>
        <a:ext cx="5302749" cy="769247"/>
      </dsp:txXfrm>
    </dsp:sp>
    <dsp:sp modelId="{E7E66E60-B4BF-43DB-9C54-81DC5494B559}">
      <dsp:nvSpPr>
        <dsp:cNvPr id="0" name=""/>
        <dsp:cNvSpPr/>
      </dsp:nvSpPr>
      <dsp:spPr>
        <a:xfrm>
          <a:off x="0" y="963077"/>
          <a:ext cx="6191231" cy="769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731FF-3E9B-453C-8823-FEBE37C83B1E}">
      <dsp:nvSpPr>
        <dsp:cNvPr id="0" name=""/>
        <dsp:cNvSpPr/>
      </dsp:nvSpPr>
      <dsp:spPr>
        <a:xfrm>
          <a:off x="232697" y="1136158"/>
          <a:ext cx="423086" cy="4230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3DD64-2CEC-49EA-8AD3-1FEEDE2D4810}">
      <dsp:nvSpPr>
        <dsp:cNvPr id="0" name=""/>
        <dsp:cNvSpPr/>
      </dsp:nvSpPr>
      <dsp:spPr>
        <a:xfrm>
          <a:off x="888481" y="963077"/>
          <a:ext cx="5302749" cy="769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2" tIns="81412" rIns="81412" bIns="81412" numCol="1" spcCol="1270" anchor="ctr" anchorCtr="0">
          <a:noAutofit/>
        </a:bodyPr>
        <a:lstStyle/>
        <a:p>
          <a:pPr marL="0" lvl="0" indent="0" algn="l" defTabSz="844550">
            <a:lnSpc>
              <a:spcPct val="100000"/>
            </a:lnSpc>
            <a:spcBef>
              <a:spcPct val="0"/>
            </a:spcBef>
            <a:spcAft>
              <a:spcPct val="35000"/>
            </a:spcAft>
            <a:buNone/>
          </a:pPr>
          <a:r>
            <a:rPr lang="en-US" sz="1900" kern="1200"/>
            <a:t>There was a digital shift; how will this sustain (and better support beneficiaries)? </a:t>
          </a:r>
        </a:p>
      </dsp:txBody>
      <dsp:txXfrm>
        <a:off x="888481" y="963077"/>
        <a:ext cx="5302749" cy="769247"/>
      </dsp:txXfrm>
    </dsp:sp>
    <dsp:sp modelId="{CD19AE92-F3EB-4F40-A78B-A0557F4AEB67}">
      <dsp:nvSpPr>
        <dsp:cNvPr id="0" name=""/>
        <dsp:cNvSpPr/>
      </dsp:nvSpPr>
      <dsp:spPr>
        <a:xfrm>
          <a:off x="0" y="1924637"/>
          <a:ext cx="6191231" cy="769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EB992-30A0-408E-BA57-9BFA2F676EE1}">
      <dsp:nvSpPr>
        <dsp:cNvPr id="0" name=""/>
        <dsp:cNvSpPr/>
      </dsp:nvSpPr>
      <dsp:spPr>
        <a:xfrm>
          <a:off x="232697" y="2097718"/>
          <a:ext cx="423086" cy="4230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BB828-C7D8-4BFA-B734-088E16CD46A4}">
      <dsp:nvSpPr>
        <dsp:cNvPr id="0" name=""/>
        <dsp:cNvSpPr/>
      </dsp:nvSpPr>
      <dsp:spPr>
        <a:xfrm>
          <a:off x="888481" y="1924637"/>
          <a:ext cx="5302749" cy="769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2" tIns="81412" rIns="81412" bIns="81412" numCol="1" spcCol="1270" anchor="ctr" anchorCtr="0">
          <a:noAutofit/>
        </a:bodyPr>
        <a:lstStyle/>
        <a:p>
          <a:pPr marL="0" lvl="0" indent="0" algn="l" defTabSz="844550">
            <a:lnSpc>
              <a:spcPct val="100000"/>
            </a:lnSpc>
            <a:spcBef>
              <a:spcPct val="0"/>
            </a:spcBef>
            <a:spcAft>
              <a:spcPct val="35000"/>
            </a:spcAft>
            <a:buNone/>
          </a:pPr>
          <a:r>
            <a:rPr lang="en-US" sz="1900" kern="1200"/>
            <a:t>Organisations able to </a:t>
          </a:r>
          <a:r>
            <a:rPr lang="en-US" sz="1900" kern="1200" err="1"/>
            <a:t>mobilise</a:t>
          </a:r>
          <a:r>
            <a:rPr lang="en-US" sz="1900" kern="1200"/>
            <a:t> quickly; and show clear evidence of need</a:t>
          </a:r>
        </a:p>
      </dsp:txBody>
      <dsp:txXfrm>
        <a:off x="888481" y="1924637"/>
        <a:ext cx="5302749" cy="769247"/>
      </dsp:txXfrm>
    </dsp:sp>
    <dsp:sp modelId="{D7A1E762-687E-4CD4-81A2-BDE670663AF4}">
      <dsp:nvSpPr>
        <dsp:cNvPr id="0" name=""/>
        <dsp:cNvSpPr/>
      </dsp:nvSpPr>
      <dsp:spPr>
        <a:xfrm>
          <a:off x="0" y="2886197"/>
          <a:ext cx="6191231" cy="769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0A952-0DD5-487B-90F1-FE074E965BE3}">
      <dsp:nvSpPr>
        <dsp:cNvPr id="0" name=""/>
        <dsp:cNvSpPr/>
      </dsp:nvSpPr>
      <dsp:spPr>
        <a:xfrm>
          <a:off x="232697" y="3059278"/>
          <a:ext cx="423086" cy="4230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28372-A66C-426B-A15E-00EB6721F5B4}">
      <dsp:nvSpPr>
        <dsp:cNvPr id="0" name=""/>
        <dsp:cNvSpPr/>
      </dsp:nvSpPr>
      <dsp:spPr>
        <a:xfrm>
          <a:off x="888481" y="2886197"/>
          <a:ext cx="5302749" cy="769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2" tIns="81412" rIns="81412" bIns="81412" numCol="1" spcCol="1270" anchor="ctr" anchorCtr="0">
          <a:noAutofit/>
        </a:bodyPr>
        <a:lstStyle/>
        <a:p>
          <a:pPr marL="0" lvl="0" indent="0" algn="l" defTabSz="844550">
            <a:lnSpc>
              <a:spcPct val="100000"/>
            </a:lnSpc>
            <a:spcBef>
              <a:spcPct val="0"/>
            </a:spcBef>
            <a:spcAft>
              <a:spcPct val="35000"/>
            </a:spcAft>
            <a:buNone/>
          </a:pPr>
          <a:r>
            <a:rPr lang="en-US" sz="1900" kern="1200"/>
            <a:t>Significant reach of projects</a:t>
          </a:r>
        </a:p>
      </dsp:txBody>
      <dsp:txXfrm>
        <a:off x="888481" y="2886197"/>
        <a:ext cx="5302749" cy="769247"/>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D70E2-32E1-4A7F-9190-EC03499AB4CB}" type="datetimeFigureOut">
              <a:rPr lang="en-GB" smtClean="0"/>
              <a:t>03/05/2022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D70B0-A285-48EB-8891-CB8C5478BA91}" type="slidenum">
              <a:rPr lang="en-GB" smtClean="0"/>
              <a:t>‹#›</a:t>
            </a:fld>
            <a:endParaRPr lang="en-GB"/>
          </a:p>
        </p:txBody>
      </p:sp>
    </p:spTree>
    <p:extLst>
      <p:ext uri="{BB962C8B-B14F-4D97-AF65-F5344CB8AC3E}">
        <p14:creationId xmlns:p14="http://schemas.microsoft.com/office/powerpoint/2010/main" val="3029280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venantfund.org.uk/programme/veterans-places-pathways-and-people-programm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Good Afternoon ladies and gentlemen and thank you for inviting me to offer an update from the Trust</a:t>
            </a:r>
          </a:p>
        </p:txBody>
      </p:sp>
      <p:sp>
        <p:nvSpPr>
          <p:cNvPr id="4" name="Slide Number Placeholder 3"/>
          <p:cNvSpPr>
            <a:spLocks noGrp="1"/>
          </p:cNvSpPr>
          <p:nvPr>
            <p:ph type="sldNum" sz="quarter" idx="5"/>
          </p:nvPr>
        </p:nvSpPr>
        <p:spPr/>
        <p:txBody>
          <a:bodyPr/>
          <a:lstStyle/>
          <a:p>
            <a:fld id="{E7DD70B0-A285-48EB-8891-CB8C5478BA91}" type="slidenum">
              <a:rPr lang="en-GB" smtClean="0"/>
              <a:t>1</a:t>
            </a:fld>
            <a:endParaRPr lang="en-GB"/>
          </a:p>
        </p:txBody>
      </p:sp>
    </p:spTree>
    <p:extLst>
      <p:ext uri="{BB962C8B-B14F-4D97-AF65-F5344CB8AC3E}">
        <p14:creationId xmlns:p14="http://schemas.microsoft.com/office/powerpoint/2010/main" val="116207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10</a:t>
            </a:fld>
            <a:endParaRPr lang="en-GB"/>
          </a:p>
        </p:txBody>
      </p:sp>
    </p:spTree>
    <p:extLst>
      <p:ext uri="{BB962C8B-B14F-4D97-AF65-F5344CB8AC3E}">
        <p14:creationId xmlns:p14="http://schemas.microsoft.com/office/powerpoint/2010/main" val="76566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see evaluation as vitally important in terms of measuring the impact on the Armed Forces community, informing the design of future programmes, helping us to understand sustainability and to share the learning of what works.</a:t>
            </a:r>
          </a:p>
        </p:txBody>
      </p:sp>
      <p:sp>
        <p:nvSpPr>
          <p:cNvPr id="4" name="Slide Number Placeholder 3"/>
          <p:cNvSpPr>
            <a:spLocks noGrp="1"/>
          </p:cNvSpPr>
          <p:nvPr>
            <p:ph type="sldNum" sz="quarter" idx="5"/>
          </p:nvPr>
        </p:nvSpPr>
        <p:spPr/>
        <p:txBody>
          <a:bodyPr/>
          <a:lstStyle/>
          <a:p>
            <a:fld id="{E7DD70B0-A285-48EB-8891-CB8C5478BA91}" type="slidenum">
              <a:rPr lang="en-GB" smtClean="0"/>
              <a:t>11</a:t>
            </a:fld>
            <a:endParaRPr lang="en-GB"/>
          </a:p>
        </p:txBody>
      </p:sp>
    </p:spTree>
    <p:extLst>
      <p:ext uri="{BB962C8B-B14F-4D97-AF65-F5344CB8AC3E}">
        <p14:creationId xmlns:p14="http://schemas.microsoft.com/office/powerpoint/2010/main" val="1465908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Knowledge Network is where we store information from the projects we’ve funded. It’s a growing collection of reports, tools and good practice information</a:t>
            </a:r>
          </a:p>
        </p:txBody>
      </p:sp>
      <p:sp>
        <p:nvSpPr>
          <p:cNvPr id="4" name="Slide Number Placeholder 3"/>
          <p:cNvSpPr>
            <a:spLocks noGrp="1"/>
          </p:cNvSpPr>
          <p:nvPr>
            <p:ph type="sldNum" sz="quarter" idx="5"/>
          </p:nvPr>
        </p:nvSpPr>
        <p:spPr/>
        <p:txBody>
          <a:bodyPr/>
          <a:lstStyle/>
          <a:p>
            <a:fld id="{E7DD70B0-A285-48EB-8891-CB8C5478BA91}" type="slidenum">
              <a:rPr lang="en-GB" smtClean="0"/>
              <a:t>12</a:t>
            </a:fld>
            <a:endParaRPr lang="en-GB"/>
          </a:p>
        </p:txBody>
      </p:sp>
    </p:spTree>
    <p:extLst>
      <p:ext uri="{BB962C8B-B14F-4D97-AF65-F5344CB8AC3E}">
        <p14:creationId xmlns:p14="http://schemas.microsoft.com/office/powerpoint/2010/main" val="207991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Knowledge Network is an open access data repository created by the Armed Forces Covenant Fund Trust.</a:t>
            </a:r>
          </a:p>
          <a:p>
            <a:endParaRPr lang="en-GB"/>
          </a:p>
          <a:p>
            <a:r>
              <a:rPr lang="en-GB"/>
              <a:t>It features impact and outcome based content from both the programmes the Trust delivers and the projects we support.</a:t>
            </a:r>
          </a:p>
          <a:p>
            <a:endParaRPr lang="en-GB"/>
          </a:p>
          <a:p>
            <a:r>
              <a:rPr lang="en-GB"/>
              <a:t>The Knowledge Network is a growing collection of curated content for those working with and supporting the Armed Forces community and features research, reports, evaluations, case studies and e-learning to help showcase the best practice and positive outcomes achieved.</a:t>
            </a:r>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13</a:t>
            </a:fld>
            <a:endParaRPr lang="en-GB"/>
          </a:p>
        </p:txBody>
      </p:sp>
    </p:spTree>
    <p:extLst>
      <p:ext uri="{BB962C8B-B14F-4D97-AF65-F5344CB8AC3E}">
        <p14:creationId xmlns:p14="http://schemas.microsoft.com/office/powerpoint/2010/main" val="1646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4D4D4D"/>
                </a:solidFill>
                <a:effectLst/>
                <a:latin typeface="century-gothic"/>
              </a:rPr>
              <a:t>With an initial grant from us of £500,000, the Northern Hub for Veterans and Families Research at Northumbria University used funding from the Covenant Fund to develop a map of veterans’ and their families’ welfare needs across the whole of the UK, based on data from public sources, statistics, health data and data directly from Armed Forces charities.</a:t>
            </a:r>
          </a:p>
          <a:p>
            <a:pPr algn="l"/>
            <a:r>
              <a:rPr lang="en-GB" b="0" i="0">
                <a:solidFill>
                  <a:srgbClr val="4D4D4D"/>
                </a:solidFill>
                <a:effectLst/>
                <a:latin typeface="century-gothic"/>
              </a:rPr>
              <a:t>We awarded additional funding to expand the Map of Need to include data relating to Armed Forces families. You can explore the findings from this major project on the Knowledge Network; and it may give you additional insights into the </a:t>
            </a:r>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14</a:t>
            </a:fld>
            <a:endParaRPr lang="en-GB"/>
          </a:p>
        </p:txBody>
      </p:sp>
    </p:spTree>
    <p:extLst>
      <p:ext uri="{BB962C8B-B14F-4D97-AF65-F5344CB8AC3E}">
        <p14:creationId xmlns:p14="http://schemas.microsoft.com/office/powerpoint/2010/main" val="324572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also have information from other programmes and projects that we funded. Many veterans drop in centres accessed funding through our specific Covid Impact related programmes. These were the key findings from that evaluation.</a:t>
            </a:r>
          </a:p>
          <a:p>
            <a:endParaRPr lang="en-GB"/>
          </a:p>
          <a:p>
            <a:pPr algn="l"/>
            <a:r>
              <a:rPr lang="en-GB" b="0" i="0">
                <a:solidFill>
                  <a:srgbClr val="4D4D4D"/>
                </a:solidFill>
                <a:effectLst/>
                <a:latin typeface="century-gothic"/>
              </a:rPr>
              <a:t>The Veterans Should Not Be Forgotten programme awarded 120 grants to organisations across the UK, totalling £2,394,698.</a:t>
            </a:r>
          </a:p>
          <a:p>
            <a:pPr algn="l"/>
            <a:endParaRPr lang="en-GB" b="0" i="0">
              <a:solidFill>
                <a:srgbClr val="4D4D4D"/>
              </a:solidFill>
              <a:effectLst/>
              <a:latin typeface="century-gothic"/>
            </a:endParaRPr>
          </a:p>
          <a:p>
            <a:pPr algn="l"/>
            <a:r>
              <a:rPr lang="en-GB" b="0" i="0">
                <a:solidFill>
                  <a:srgbClr val="4D4D4D"/>
                </a:solidFill>
                <a:effectLst/>
                <a:latin typeface="century-gothic"/>
              </a:rPr>
              <a:t>Our  programme evaluation explored the impact of the Veterans Should Not Be Forgotten programme on vulnerable veterans with reduced social contact.</a:t>
            </a:r>
          </a:p>
          <a:p>
            <a:pPr algn="l"/>
            <a:r>
              <a:rPr lang="en-GB" b="0" i="0">
                <a:solidFill>
                  <a:srgbClr val="4D4D4D"/>
                </a:solidFill>
                <a:effectLst/>
                <a:latin typeface="century-gothic"/>
              </a:rPr>
              <a:t>Funding was available for up to £20,000 per organisation, for a six-month project.</a:t>
            </a:r>
          </a:p>
          <a:p>
            <a:pPr algn="l"/>
            <a:endParaRPr lang="en-GB" b="0" i="0">
              <a:solidFill>
                <a:srgbClr val="4D4D4D"/>
              </a:solidFill>
              <a:effectLst/>
              <a:latin typeface="century-gothic"/>
            </a:endParaRPr>
          </a:p>
          <a:p>
            <a:pPr algn="l"/>
            <a:endParaRPr lang="en-GB" b="0" i="0">
              <a:solidFill>
                <a:srgbClr val="4D4D4D"/>
              </a:solidFill>
              <a:effectLst/>
              <a:latin typeface="century-gothic"/>
            </a:endParaRPr>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15</a:t>
            </a:fld>
            <a:endParaRPr lang="en-GB"/>
          </a:p>
        </p:txBody>
      </p:sp>
    </p:spTree>
    <p:extLst>
      <p:ext uri="{BB962C8B-B14F-4D97-AF65-F5344CB8AC3E}">
        <p14:creationId xmlns:p14="http://schemas.microsoft.com/office/powerpoint/2010/main" val="273010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4D4D4D"/>
                </a:solidFill>
                <a:effectLst/>
                <a:latin typeface="century-gothic"/>
              </a:rPr>
              <a:t>I’d like to finish by highlighting a small grant that made a big difference</a:t>
            </a:r>
          </a:p>
          <a:p>
            <a:pPr algn="l"/>
            <a:endParaRPr lang="en-GB"/>
          </a:p>
          <a:p>
            <a:pPr algn="l"/>
            <a:r>
              <a:rPr lang="en-GB"/>
              <a:t>The Veterans' Support Association received a grant of £5,000 as part of the Veterans Should Not be Forgotten programme. In the six months that the project ran, the organisation spent the funds on projects or hobby packs for veterans to complete at home during lockdown. The project was a huge success as it kept veterans engaged and focused during the months that followed, as the country endured its first lockdown.</a:t>
            </a:r>
            <a:endParaRPr lang="en-GB" b="0" i="0">
              <a:solidFill>
                <a:srgbClr val="4D4D4D"/>
              </a:solidFill>
              <a:effectLst/>
              <a:latin typeface="century-gothic"/>
            </a:endParaRPr>
          </a:p>
          <a:p>
            <a:endParaRPr lang="en-GB"/>
          </a:p>
          <a:p>
            <a:r>
              <a:rPr lang="en-GB"/>
              <a:t>After lockdown hit in March 2020, the group set up a closed Facebook group for veterans, with the aim that they would all be able to ‘check in’ on each other and, more importantly, said John, “ensure that they got up every morning and found a reason to do so”. John; the founder of the group would send a message each morning with the words “Good morning brothers and sisters”, and each day he would receive 200 replies from group members. It soon became apparent from group posts that this safe space was a lifeline to many veterans who were struggling with loneliness and isolation as a result of the pandemic. As part of this interaction online, John and the other members started discussing hobbies – and then the idea came to him to apply for Trust funding to ‘send things to members’ – things that could be posted; perhaps a jigsaw, or a colouring book. </a:t>
            </a:r>
          </a:p>
          <a:p>
            <a:endParaRPr lang="en-GB"/>
          </a:p>
          <a:p>
            <a:r>
              <a:rPr lang="en-GB"/>
              <a:t>“We wanted to give people something to do when they had nothing,” quoted John. The only request that John and his team had when sending out the ‘hobby pack’” to their members was that they posted their progress online on the Facebook page. This way the veterans could share their achievements, be social and also promote the project’s activity to other users. </a:t>
            </a:r>
          </a:p>
          <a:p>
            <a:endParaRPr lang="en-GB"/>
          </a:p>
          <a:p>
            <a:r>
              <a:rPr lang="en-GB"/>
              <a:t>The Facebook page was soon alive with veterans sharing their hobbies with others – whether it be leathermaking, photography, or model making, which was extremely popular. “Sometimes the posts just exploded,” said John. “One guy would post a picture of his model and ask the others for the best glue to use, or something, and suddenly there would be hundreds of comments.” John reflects on the six months of the project: “We spent £800 per month, that works out at about £20 per veteran that asked us for help. It’s not a huge amount of money to keep a life intact and perhaps save a family.”</a:t>
            </a:r>
          </a:p>
        </p:txBody>
      </p:sp>
      <p:sp>
        <p:nvSpPr>
          <p:cNvPr id="4" name="Slide Number Placeholder 3"/>
          <p:cNvSpPr>
            <a:spLocks noGrp="1"/>
          </p:cNvSpPr>
          <p:nvPr>
            <p:ph type="sldNum" sz="quarter" idx="5"/>
          </p:nvPr>
        </p:nvSpPr>
        <p:spPr/>
        <p:txBody>
          <a:bodyPr/>
          <a:lstStyle/>
          <a:p>
            <a:fld id="{E7DD70B0-A285-48EB-8891-CB8C5478BA91}" type="slidenum">
              <a:rPr lang="en-GB" smtClean="0"/>
              <a:t>16</a:t>
            </a:fld>
            <a:endParaRPr lang="en-GB"/>
          </a:p>
        </p:txBody>
      </p:sp>
    </p:spTree>
    <p:extLst>
      <p:ext uri="{BB962C8B-B14F-4D97-AF65-F5344CB8AC3E}">
        <p14:creationId xmlns:p14="http://schemas.microsoft.com/office/powerpoint/2010/main" val="382418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For information on all of our funding programmes, plus learning from projects we have funded, please do visit our website. </a:t>
            </a:r>
          </a:p>
          <a:p>
            <a:pPr algn="l"/>
            <a:endParaRPr lang="en-GB"/>
          </a:p>
          <a:p>
            <a:pPr algn="l"/>
            <a:r>
              <a:rPr lang="en-GB"/>
              <a:t>If you are thinking about applying for any of our programmes; you’ll be able to find all that you need</a:t>
            </a:r>
          </a:p>
          <a:p>
            <a:pPr algn="l"/>
            <a:endParaRPr lang="en-GB"/>
          </a:p>
          <a:p>
            <a:pPr algn="l"/>
            <a:endParaRPr lang="en-GB"/>
          </a:p>
          <a:p>
            <a:pPr algn="l"/>
            <a:r>
              <a:rPr lang="en-GB"/>
              <a:t>(these are all photos from projects we have funded…)</a:t>
            </a:r>
          </a:p>
        </p:txBody>
      </p:sp>
      <p:sp>
        <p:nvSpPr>
          <p:cNvPr id="4" name="Slide Number Placeholder 3"/>
          <p:cNvSpPr>
            <a:spLocks noGrp="1"/>
          </p:cNvSpPr>
          <p:nvPr>
            <p:ph type="sldNum" sz="quarter" idx="5"/>
          </p:nvPr>
        </p:nvSpPr>
        <p:spPr/>
        <p:txBody>
          <a:bodyPr/>
          <a:lstStyle/>
          <a:p>
            <a:fld id="{E7DD70B0-A285-48EB-8891-CB8C5478BA91}" type="slidenum">
              <a:rPr lang="en-GB" smtClean="0"/>
              <a:t>17</a:t>
            </a:fld>
            <a:endParaRPr lang="en-GB"/>
          </a:p>
        </p:txBody>
      </p:sp>
    </p:spTree>
    <p:extLst>
      <p:ext uri="{BB962C8B-B14F-4D97-AF65-F5344CB8AC3E}">
        <p14:creationId xmlns:p14="http://schemas.microsoft.com/office/powerpoint/2010/main" val="403925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GB"/>
              <a:t>For anyone around the table who is new I thought I’d just quickly offer some brief background about our organisation. </a:t>
            </a:r>
            <a:r>
              <a:rPr lang="en-GB" sz="1200">
                <a:latin typeface="Arial" panose="020B0604020202020204" pitchFamily="34" charset="0"/>
                <a:cs typeface="Arial" panose="020B0604020202020204" pitchFamily="34" charset="0"/>
              </a:rPr>
              <a:t>We are a charity and are classified as a Non-Departmental Public Body, or NDPB. We look after the Armed Forces Covenant Fund, worth £10M each year.  We have 4 broad themes that underpin all of our funding programmes.</a:t>
            </a:r>
          </a:p>
          <a:p>
            <a:pPr marL="0" indent="0">
              <a:lnSpc>
                <a:spcPct val="100000"/>
              </a:lnSpc>
              <a:spcBef>
                <a:spcPts val="0"/>
              </a:spcBef>
              <a:buNone/>
            </a:pPr>
            <a:endParaRPr lang="en-GB" sz="8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2</a:t>
            </a:fld>
            <a:endParaRPr lang="en-GB"/>
          </a:p>
        </p:txBody>
      </p:sp>
    </p:spTree>
    <p:extLst>
      <p:ext uri="{BB962C8B-B14F-4D97-AF65-F5344CB8AC3E}">
        <p14:creationId xmlns:p14="http://schemas.microsoft.com/office/powerpoint/2010/main" val="277249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recent funding programmes that the Trust has delivered.  The Veterans Mental Health and Wellbeing Fund of £30M, funded by the Treasury, spanned a period of 3 years, whilst the Afghanistan Veterans Fund of £5M was delivered within 6 months. </a:t>
            </a:r>
          </a:p>
        </p:txBody>
      </p:sp>
      <p:sp>
        <p:nvSpPr>
          <p:cNvPr id="4" name="Slide Number Placeholder 3"/>
          <p:cNvSpPr>
            <a:spLocks noGrp="1"/>
          </p:cNvSpPr>
          <p:nvPr>
            <p:ph type="sldNum" sz="quarter" idx="5"/>
          </p:nvPr>
        </p:nvSpPr>
        <p:spPr/>
        <p:txBody>
          <a:bodyPr/>
          <a:lstStyle/>
          <a:p>
            <a:fld id="{E7DD70B0-A285-48EB-8891-CB8C5478BA91}" type="slidenum">
              <a:rPr lang="en-GB" smtClean="0"/>
              <a:t>3</a:t>
            </a:fld>
            <a:endParaRPr lang="en-GB"/>
          </a:p>
        </p:txBody>
      </p:sp>
    </p:spTree>
    <p:extLst>
      <p:ext uri="{BB962C8B-B14F-4D97-AF65-F5344CB8AC3E}">
        <p14:creationId xmlns:p14="http://schemas.microsoft.com/office/powerpoint/2010/main" val="207474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 the different funds that we manage; we make a significant number of grants</a:t>
            </a:r>
          </a:p>
          <a:p>
            <a:endParaRPr lang="en-GB"/>
          </a:p>
          <a:p>
            <a:r>
              <a:rPr lang="en-GB"/>
              <a:t>Notwithstanding the high volume of grant making the organisation’s grant assessment and management processes are extremely thorough, with grant making excellence as standard.  It is our aspiration to develop our processes externally also to increase engagement with the military charity sector and beyond in order to more thoroughly understand the landscape of need and the direction of travel.</a:t>
            </a:r>
          </a:p>
          <a:p>
            <a:endParaRPr lang="en-GB"/>
          </a:p>
          <a:p>
            <a:r>
              <a:rPr lang="en-GB"/>
              <a:t>These are four important priorities for us this year</a:t>
            </a:r>
          </a:p>
        </p:txBody>
      </p:sp>
      <p:sp>
        <p:nvSpPr>
          <p:cNvPr id="4" name="Slide Number Placeholder 3"/>
          <p:cNvSpPr>
            <a:spLocks noGrp="1"/>
          </p:cNvSpPr>
          <p:nvPr>
            <p:ph type="sldNum" sz="quarter" idx="5"/>
          </p:nvPr>
        </p:nvSpPr>
        <p:spPr/>
        <p:txBody>
          <a:bodyPr/>
          <a:lstStyle/>
          <a:p>
            <a:fld id="{E7DD70B0-A285-48EB-8891-CB8C5478BA91}" type="slidenum">
              <a:rPr lang="en-GB" smtClean="0"/>
              <a:t>4</a:t>
            </a:fld>
            <a:endParaRPr lang="en-GB"/>
          </a:p>
        </p:txBody>
      </p:sp>
    </p:spTree>
    <p:extLst>
      <p:ext uri="{BB962C8B-B14F-4D97-AF65-F5344CB8AC3E}">
        <p14:creationId xmlns:p14="http://schemas.microsoft.com/office/powerpoint/2010/main" val="396288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the Covenant Fund programmes that we are running this year</a:t>
            </a:r>
          </a:p>
          <a:p>
            <a:endParaRPr lang="en-GB"/>
          </a:p>
          <a:p>
            <a:r>
              <a:rPr lang="en-GB"/>
              <a:t>The Force for Change and Reaching and Supporting Armed Forces Communities grant programmes are open now</a:t>
            </a:r>
          </a:p>
          <a:p>
            <a:endParaRPr lang="en-GB"/>
          </a:p>
          <a:p>
            <a:r>
              <a:rPr lang="en-GB"/>
              <a:t>The Transformational grants programme will launch later this summer</a:t>
            </a:r>
          </a:p>
        </p:txBody>
      </p:sp>
      <p:sp>
        <p:nvSpPr>
          <p:cNvPr id="4" name="Slide Number Placeholder 3"/>
          <p:cNvSpPr>
            <a:spLocks noGrp="1"/>
          </p:cNvSpPr>
          <p:nvPr>
            <p:ph type="sldNum" sz="quarter" idx="5"/>
          </p:nvPr>
        </p:nvSpPr>
        <p:spPr/>
        <p:txBody>
          <a:bodyPr/>
          <a:lstStyle/>
          <a:p>
            <a:fld id="{E7DD70B0-A285-48EB-8891-CB8C5478BA91}" type="slidenum">
              <a:rPr lang="en-GB" smtClean="0"/>
              <a:t>5</a:t>
            </a:fld>
            <a:endParaRPr lang="en-GB"/>
          </a:p>
        </p:txBody>
      </p:sp>
    </p:spTree>
    <p:extLst>
      <p:ext uri="{BB962C8B-B14F-4D97-AF65-F5344CB8AC3E}">
        <p14:creationId xmlns:p14="http://schemas.microsoft.com/office/powerpoint/2010/main" val="60101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programme that will fund projects that will deliver significant changes or improvements for Armed Forces communities where there are hidden or compelling needs. We want to hear from those who know the most about what is needed and that’s why this year we are running such a broad programme.</a:t>
            </a:r>
          </a:p>
          <a:p>
            <a:endParaRPr lang="en-GB"/>
          </a:p>
          <a:p>
            <a:r>
              <a:rPr lang="en-GB"/>
              <a:t>If you apply for a grant, you need to show how this would help to address hidden, compelling and complex needs, for specific and identified beneficiaries, in a meaningful way, and where evidence has highlighted gaps in support and provision</a:t>
            </a:r>
          </a:p>
          <a:p>
            <a:endParaRPr lang="en-GB"/>
          </a:p>
          <a:p>
            <a:r>
              <a:rPr lang="en-GB"/>
              <a:t>Hidden and compelling needs</a:t>
            </a:r>
          </a:p>
          <a:p>
            <a:r>
              <a:rPr lang="en-GB"/>
              <a:t>We use the terms ‘hidden’ and ‘compelling’ to describe some complex needs that some people in Armed Forces communities experience.</a:t>
            </a:r>
          </a:p>
          <a:p>
            <a:r>
              <a:rPr lang="en-GB"/>
              <a:t>A hidden need would be a less well understood or emerging need within Armed Forces communities, where a grant would make a significant difference. This could include projects for specific groups within Armed Forces communities who have not previously been able to access any sort of help, including charitable support or funding.   </a:t>
            </a:r>
          </a:p>
          <a:p>
            <a:r>
              <a:rPr lang="en-GB"/>
              <a:t>A compelling need would be a challenging and pressing need within Armed Forces communities which has a significant and limiting impact on a person's life.  Projects looking at compelling needs might be looking at issues that are well known within Armed Forces communities, but where a specific and targeted project would make a significant and lasting difference. </a:t>
            </a:r>
          </a:p>
          <a:p>
            <a:endParaRPr lang="en-GB"/>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We are looking for projects that are specific and targeted, rather than taking a generalist approach.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We are also looking for applications that can be clear about the evidence of why their project is needed, and how the impact of the project will continue after the grant has ended.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Your application should explain why the hidden or compelling needs that your project will address require resource, and explain the difference that this will make to people’s lives. </a:t>
            </a:r>
          </a:p>
          <a:p>
            <a:pPr>
              <a:lnSpc>
                <a:spcPct val="107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a:effectLst/>
                <a:latin typeface="Arial" panose="020B0604020202020204" pitchFamily="34" charset="0"/>
                <a:ea typeface="Calibri" panose="020F0502020204030204" pitchFamily="34" charset="0"/>
                <a:cs typeface="Times New Roman" panose="02020603050405020304" pitchFamily="18" charset="0"/>
              </a:rPr>
              <a:t>We will consider projects that support serving personnel and/ or their families or veterans and their families. The grants that we have previously awarded which support serving personnel have only had limited reach to Reservists. We would be therefore be particularly interested in project proposals that would support specific needs faced by Reservist personnel and their families.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6</a:t>
            </a:fld>
            <a:endParaRPr lang="en-GB"/>
          </a:p>
        </p:txBody>
      </p:sp>
    </p:spTree>
    <p:extLst>
      <p:ext uri="{BB962C8B-B14F-4D97-AF65-F5344CB8AC3E}">
        <p14:creationId xmlns:p14="http://schemas.microsoft.com/office/powerpoint/2010/main" val="260689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year we have a very strong focus on sustainability and will be inviting applicants to tell us in what ways their project will have sustainable outcomes that go beyond the life of their project.</a:t>
            </a:r>
          </a:p>
          <a:p>
            <a:endParaRPr lang="en-GB"/>
          </a:p>
          <a:p>
            <a:r>
              <a:rPr lang="en-GB"/>
              <a:t>We recognise that these MIGHT require accessing finance for ongoing delivery.  However, they may also leave a legacy of ongoing partnership and collaboration, ongoing improvements for beneficiaries or improved knowledge and evidence for future work.</a:t>
            </a:r>
          </a:p>
          <a:p>
            <a:endParaRPr lang="en-GB"/>
          </a:p>
          <a:p>
            <a:r>
              <a:rPr lang="en-GB"/>
              <a:t>You’ll need to tell us about the type of long term changes that you expect your project to have</a:t>
            </a:r>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7</a:t>
            </a:fld>
            <a:endParaRPr lang="en-GB"/>
          </a:p>
        </p:txBody>
      </p:sp>
    </p:spTree>
    <p:extLst>
      <p:ext uri="{BB962C8B-B14F-4D97-AF65-F5344CB8AC3E}">
        <p14:creationId xmlns:p14="http://schemas.microsoft.com/office/powerpoint/2010/main" val="2691630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 this programme, we fund projects which make a real difference to Armed Forces communities locally. We will support projects that offer support to Armed Forces communities to help with needs that may not have been addressed in the past. This can also include funding for pilot projects; or to try new ways of offering local support. It can also include projects that build on earlier work that you have done</a:t>
            </a:r>
          </a:p>
          <a:p>
            <a:endParaRPr lang="en-GB"/>
          </a:p>
          <a:p>
            <a:pPr marL="180340" marR="79375">
              <a:lnSpc>
                <a:spcPct val="106000"/>
              </a:lnSpc>
              <a:spcAft>
                <a:spcPts val="0"/>
              </a:spcAft>
            </a:pPr>
            <a:r>
              <a:rPr lang="en-US" sz="1800">
                <a:effectLst/>
                <a:latin typeface="Arial" panose="020B0604020202020204" pitchFamily="34" charset="0"/>
                <a:ea typeface="Arial" panose="020B0604020202020204" pitchFamily="34" charset="0"/>
              </a:rPr>
              <a:t>This year, we’ll support ideas that need small amounts of funding to deliver changes or improvements for Armed Forces communities. We want to hear from those who know the most about what is needed and that’s why this year we are running such a broad programme.</a:t>
            </a:r>
            <a:endParaRPr lang="en-GB" sz="1800">
              <a:effectLst/>
              <a:latin typeface="Arial" panose="020B0604020202020204" pitchFamily="34" charset="0"/>
              <a:ea typeface="Arial" panose="020B0604020202020204" pitchFamily="34" charset="0"/>
            </a:endParaRPr>
          </a:p>
          <a:p>
            <a:pPr marL="180340" marR="79375">
              <a:lnSpc>
                <a:spcPct val="106000"/>
              </a:lnSpc>
              <a:spcAft>
                <a:spcPts val="0"/>
              </a:spcAft>
            </a:pPr>
            <a:r>
              <a:rPr lang="en-US" sz="1800">
                <a:effectLst/>
                <a:latin typeface="Arial" panose="020B0604020202020204" pitchFamily="34" charset="0"/>
                <a:ea typeface="Arial" panose="020B0604020202020204" pitchFamily="34" charset="0"/>
              </a:rPr>
              <a:t>If you apply for a grant, you need to show how this would help specifically help to address compelling or specific needs in a meaningful way; and where you can clearly tell us about the current gap that exists in provision and why this project might help. </a:t>
            </a:r>
            <a:endParaRPr lang="en-GB" sz="1800">
              <a:effectLst/>
              <a:latin typeface="Arial" panose="020B0604020202020204" pitchFamily="34" charset="0"/>
              <a:ea typeface="Arial" panose="020B0604020202020204" pitchFamily="34" charset="0"/>
            </a:endParaRPr>
          </a:p>
          <a:p>
            <a:pPr marL="180340" marR="79375">
              <a:lnSpc>
                <a:spcPct val="106000"/>
              </a:lnSpc>
              <a:spcAft>
                <a:spcPts val="0"/>
              </a:spcAft>
            </a:pPr>
            <a:r>
              <a:rPr lang="en-US" sz="1800">
                <a:effectLst/>
                <a:latin typeface="Arial" panose="020B0604020202020204" pitchFamily="34" charset="0"/>
                <a:ea typeface="Arial" panose="020B0604020202020204" pitchFamily="34" charset="0"/>
              </a:rPr>
              <a:t> </a:t>
            </a:r>
            <a:endParaRPr lang="en-GB" sz="1800">
              <a:effectLst/>
              <a:latin typeface="Arial" panose="020B0604020202020204" pitchFamily="34" charset="0"/>
              <a:ea typeface="Arial" panose="020B0604020202020204" pitchFamily="34" charset="0"/>
            </a:endParaRPr>
          </a:p>
          <a:p>
            <a:pPr marL="180340" marR="79375">
              <a:lnSpc>
                <a:spcPct val="106000"/>
              </a:lnSpc>
              <a:spcAft>
                <a:spcPts val="0"/>
              </a:spcAft>
            </a:pPr>
            <a:r>
              <a:rPr lang="en-US" sz="1800">
                <a:effectLst/>
                <a:latin typeface="Arial" panose="020B0604020202020204" pitchFamily="34" charset="0"/>
                <a:ea typeface="Arial" panose="020B0604020202020204" pitchFamily="34" charset="0"/>
              </a:rPr>
              <a:t>Your project will need to</a:t>
            </a:r>
            <a:endParaRPr lang="en-GB" sz="1800">
              <a:effectLst/>
              <a:latin typeface="Arial" panose="020B0604020202020204" pitchFamily="34" charset="0"/>
              <a:ea typeface="Arial" panose="020B0604020202020204" pitchFamily="34" charset="0"/>
            </a:endParaRPr>
          </a:p>
          <a:p>
            <a:pPr marL="342900" marR="79375" lvl="0" indent="-342900">
              <a:lnSpc>
                <a:spcPct val="106000"/>
              </a:lnSpc>
              <a:spcAft>
                <a:spcPts val="0"/>
              </a:spcAft>
              <a:buFont typeface="Symbol" panose="05050102010706020507" pitchFamily="18" charset="2"/>
              <a:buChar char=""/>
            </a:pPr>
            <a:r>
              <a:rPr lang="en-US" sz="1800">
                <a:effectLst/>
                <a:latin typeface="Arial" panose="020B0604020202020204" pitchFamily="34" charset="0"/>
                <a:ea typeface="Arial" panose="020B0604020202020204" pitchFamily="34" charset="0"/>
              </a:rPr>
              <a:t>Address a specific need for Armed Forces communities within your local area</a:t>
            </a:r>
            <a:endParaRPr lang="en-GB" sz="1800">
              <a:effectLst/>
              <a:latin typeface="Arial" panose="020B0604020202020204" pitchFamily="34" charset="0"/>
              <a:ea typeface="Arial" panose="020B0604020202020204" pitchFamily="34" charset="0"/>
            </a:endParaRPr>
          </a:p>
          <a:p>
            <a:pPr marL="342900" marR="79375" lvl="0" indent="-342900">
              <a:lnSpc>
                <a:spcPct val="106000"/>
              </a:lnSpc>
              <a:spcAft>
                <a:spcPts val="0"/>
              </a:spcAft>
              <a:buFont typeface="Symbol" panose="05050102010706020507" pitchFamily="18" charset="2"/>
              <a:buChar char=""/>
            </a:pPr>
            <a:r>
              <a:rPr lang="en-US" sz="1800">
                <a:effectLst/>
                <a:latin typeface="Arial" panose="020B0604020202020204" pitchFamily="34" charset="0"/>
                <a:ea typeface="Arial" panose="020B0604020202020204" pitchFamily="34" charset="0"/>
              </a:rPr>
              <a:t>Be able to be completed within a year or less</a:t>
            </a:r>
            <a:endParaRPr lang="en-GB" sz="1800">
              <a:effectLst/>
              <a:latin typeface="Arial" panose="020B0604020202020204" pitchFamily="34" charset="0"/>
              <a:ea typeface="Arial" panose="020B0604020202020204" pitchFamily="34" charset="0"/>
            </a:endParaRPr>
          </a:p>
          <a:p>
            <a:pPr marL="342900" marR="79375" lvl="0" indent="-342900">
              <a:lnSpc>
                <a:spcPct val="106000"/>
              </a:lnSpc>
              <a:spcAft>
                <a:spcPts val="0"/>
              </a:spcAft>
              <a:buFont typeface="Symbol" panose="05050102010706020507" pitchFamily="18" charset="2"/>
              <a:buChar char=""/>
            </a:pPr>
            <a:r>
              <a:rPr lang="en-US" sz="1800">
                <a:effectLst/>
                <a:latin typeface="Arial" panose="020B0604020202020204" pitchFamily="34" charset="0"/>
                <a:ea typeface="Arial" panose="020B0604020202020204" pitchFamily="34" charset="0"/>
              </a:rPr>
              <a:t>Be able to show that the people from Armed Forces communities that your project will work with have helped to design the project, and would take part if you received funding</a:t>
            </a:r>
          </a:p>
          <a:p>
            <a:pPr marL="342900" marR="79375" lvl="0" indent="-342900">
              <a:lnSpc>
                <a:spcPct val="106000"/>
              </a:lnSpc>
              <a:spcAft>
                <a:spcPts val="0"/>
              </a:spcAft>
              <a:buFont typeface="Symbol" panose="05050102010706020507" pitchFamily="18" charset="2"/>
              <a:buChar char=""/>
            </a:pPr>
            <a:endParaRPr lang="en-US" sz="1800">
              <a:effectLst/>
              <a:latin typeface="Arial" panose="020B0604020202020204" pitchFamily="34" charset="0"/>
              <a:ea typeface="Arial" panose="020B0604020202020204" pitchFamily="34" charset="0"/>
            </a:endParaRPr>
          </a:p>
          <a:p>
            <a:pPr marL="0" marR="79375" lvl="0" indent="0">
              <a:lnSpc>
                <a:spcPct val="106000"/>
              </a:lnSpc>
              <a:spcAft>
                <a:spcPts val="0"/>
              </a:spcAft>
              <a:buFont typeface="Symbol" panose="05050102010706020507" pitchFamily="18" charset="2"/>
              <a:buNone/>
            </a:pPr>
            <a:r>
              <a:rPr lang="en-US" sz="1800">
                <a:effectLst/>
                <a:latin typeface="Arial" panose="020B0604020202020204" pitchFamily="34" charset="0"/>
                <a:ea typeface="Arial" panose="020B0604020202020204" pitchFamily="34" charset="0"/>
              </a:rPr>
              <a:t>There are three rounds of funding that we are running this year, and all of the guidance is on our website</a:t>
            </a:r>
            <a:endParaRPr lang="en-GB" sz="1800">
              <a:effectLst/>
              <a:latin typeface="Arial" panose="020B0604020202020204" pitchFamily="34" charset="0"/>
              <a:ea typeface="Arial" panose="020B0604020202020204" pitchFamily="34" charset="0"/>
            </a:endParaRPr>
          </a:p>
          <a:p>
            <a:pPr marL="180340" marR="79375">
              <a:lnSpc>
                <a:spcPct val="106000"/>
              </a:lnSpc>
              <a:spcAft>
                <a:spcPts val="0"/>
              </a:spcAft>
            </a:pPr>
            <a:r>
              <a:rPr lang="en-US" sz="1800">
                <a:effectLst/>
                <a:latin typeface="Arial" panose="020B0604020202020204" pitchFamily="34" charset="0"/>
                <a:ea typeface="Arial" panose="020B0604020202020204" pitchFamily="34" charset="0"/>
              </a:rPr>
              <a:t> </a:t>
            </a:r>
            <a:endParaRPr lang="en-GB" sz="1800">
              <a:effectLst/>
              <a:latin typeface="Arial" panose="020B0604020202020204" pitchFamily="34" charset="0"/>
              <a:ea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8</a:t>
            </a:fld>
            <a:endParaRPr lang="en-GB"/>
          </a:p>
        </p:txBody>
      </p:sp>
    </p:spTree>
    <p:extLst>
      <p:ext uri="{BB962C8B-B14F-4D97-AF65-F5344CB8AC3E}">
        <p14:creationId xmlns:p14="http://schemas.microsoft.com/office/powerpoint/2010/main" val="385166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funding from HM Treasury, we have awarded £9m to some very exciting projects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4D4D4D"/>
                </a:solidFill>
                <a:effectLst/>
                <a:latin typeface="century-gothic"/>
              </a:rPr>
              <a:t>The </a:t>
            </a:r>
            <a:r>
              <a:rPr lang="en-GB" b="0" i="0" u="sng">
                <a:solidFill>
                  <a:srgbClr val="C22B25"/>
                </a:solidFill>
                <a:effectLst/>
                <a:latin typeface="century-gothic"/>
                <a:hlinkClick r:id="rId3"/>
              </a:rPr>
              <a:t>Veterans Places People and Pathways</a:t>
            </a:r>
            <a:r>
              <a:rPr lang="en-GB" b="0" i="0">
                <a:solidFill>
                  <a:srgbClr val="4D4D4D"/>
                </a:solidFill>
                <a:effectLst/>
                <a:latin typeface="century-gothic"/>
              </a:rPr>
              <a:t> programme is seeking to make improvements to enable veterans to access support that meets their needs. Funding will encourage the development of safe, welcoming </a:t>
            </a:r>
            <a:r>
              <a:rPr lang="en-GB" b="1" i="0">
                <a:solidFill>
                  <a:srgbClr val="4D4D4D"/>
                </a:solidFill>
                <a:effectLst/>
                <a:latin typeface="century-gothic"/>
              </a:rPr>
              <a:t>places </a:t>
            </a:r>
            <a:r>
              <a:rPr lang="en-GB" b="0" i="0">
                <a:solidFill>
                  <a:srgbClr val="4D4D4D"/>
                </a:solidFill>
                <a:effectLst/>
                <a:latin typeface="century-gothic"/>
              </a:rPr>
              <a:t>for veterans to go in their local area, support for the </a:t>
            </a:r>
            <a:r>
              <a:rPr lang="en-GB" b="1" i="0">
                <a:solidFill>
                  <a:srgbClr val="4D4D4D"/>
                </a:solidFill>
                <a:effectLst/>
                <a:latin typeface="century-gothic"/>
              </a:rPr>
              <a:t>people</a:t>
            </a:r>
            <a:r>
              <a:rPr lang="en-GB" b="0" i="0">
                <a:solidFill>
                  <a:srgbClr val="4D4D4D"/>
                </a:solidFill>
                <a:effectLst/>
                <a:latin typeface="century-gothic"/>
              </a:rPr>
              <a:t>; (staff and volunteers in organisations that support veterans) to be able to have access good quality training and have better access to connect veterans into wider </a:t>
            </a:r>
            <a:r>
              <a:rPr lang="en-GB" b="1" i="0">
                <a:solidFill>
                  <a:srgbClr val="4D4D4D"/>
                </a:solidFill>
                <a:effectLst/>
                <a:latin typeface="century-gothic"/>
              </a:rPr>
              <a:t>pathways </a:t>
            </a:r>
            <a:r>
              <a:rPr lang="en-GB" b="0" i="0">
                <a:solidFill>
                  <a:srgbClr val="4D4D4D"/>
                </a:solidFill>
                <a:effectLst/>
                <a:latin typeface="century-gothic"/>
              </a:rPr>
              <a:t>including for mental health support and treatment.</a:t>
            </a:r>
            <a:endParaRPr lang="en-GB"/>
          </a:p>
          <a:p>
            <a:endParaRPr lang="en-GB"/>
          </a:p>
          <a:p>
            <a:r>
              <a:rPr lang="en-GB"/>
              <a:t> 10 grants have been awarded in the countries and regions of the UK, to develop better, more joined up lasting support for local veterans with mental health needs; 4 grants have been awarded for national strategic projects. (which includes funding to ASDIC)</a:t>
            </a:r>
          </a:p>
          <a:p>
            <a:endParaRPr lang="en-GB"/>
          </a:p>
          <a:p>
            <a:r>
              <a:rPr lang="en-GB" b="1"/>
              <a:t>10 Portfolio grants </a:t>
            </a:r>
            <a:r>
              <a:rPr lang="en-GB"/>
              <a:t>have been awarded; with one each in Scotland, Wales and Northern Ireland with seven regional grants awarded in the UK. Across all of the portfolios; 170 individual projects will be supported.  </a:t>
            </a:r>
          </a:p>
          <a:p>
            <a:endParaRPr lang="en-GB"/>
          </a:p>
          <a:p>
            <a:r>
              <a:rPr lang="en-GB"/>
              <a:t>Each grant has been made to a lead organisation that will co-ordinate a dynamic and co-ordinated portfolio of projects that will take an informed approach across their country or region. They will ensure that there are connected pathways which work well for veterans; that there are safe places for veterans to go which connect into these pathways; and that volunteers and staff who support veterans have access to training and work closely with other organisations within veterans’ mental health pathways.</a:t>
            </a:r>
          </a:p>
          <a:p>
            <a:endParaRPr lang="en-GB"/>
          </a:p>
          <a:p>
            <a:endParaRPr lang="en-GB"/>
          </a:p>
          <a:p>
            <a:pPr algn="l"/>
            <a:r>
              <a:rPr lang="en-GB" b="0" i="0">
                <a:solidFill>
                  <a:srgbClr val="4D4D4D"/>
                </a:solidFill>
                <a:effectLst/>
                <a:latin typeface="century-gothic"/>
              </a:rPr>
              <a:t>Grants have been awarded to Cobseo (the Confederation of Service Charities); the Association of Service Drop-In Centres (ASDIC); SSAFA and Combat Stress. These Strategic Leads will work within the wider Veterans Places, Pathways and People programme, and with a cross-sector Oversight Group to encourage the integration of existing clinical mental health provision with the broader non-clinical services for veterans needing general wellbeing support as well as those on the mental health recovery pathway across the sector. Their work will strengthen the development of more joined-up local provision for veterans.</a:t>
            </a:r>
          </a:p>
          <a:p>
            <a:pPr algn="l"/>
            <a:endParaRPr lang="en-GB" b="0" i="0">
              <a:solidFill>
                <a:srgbClr val="4D4D4D"/>
              </a:solidFill>
              <a:effectLst/>
              <a:latin typeface="century-gothic"/>
            </a:endParaRPr>
          </a:p>
          <a:p>
            <a:pPr algn="l"/>
            <a:r>
              <a:rPr lang="en-GB" b="0" i="0">
                <a:solidFill>
                  <a:srgbClr val="4D4D4D"/>
                </a:solidFill>
                <a:effectLst/>
                <a:latin typeface="century-gothic"/>
              </a:rPr>
              <a:t>These specialist organisations will work with the 10 Country and Regional portfolios that will be supported through the wider programme; with the wider Armed Forces charitable sector; and with organisations that support veterans.</a:t>
            </a:r>
          </a:p>
          <a:p>
            <a:pPr algn="l"/>
            <a:endParaRPr lang="en-GB" b="0" i="0">
              <a:solidFill>
                <a:srgbClr val="4D4D4D"/>
              </a:solidFill>
              <a:effectLst/>
              <a:latin typeface="century-gothic"/>
            </a:endParaRPr>
          </a:p>
          <a:p>
            <a:pPr algn="l"/>
            <a:r>
              <a:rPr lang="en-GB" b="0" i="0">
                <a:solidFill>
                  <a:srgbClr val="4D4D4D"/>
                </a:solidFill>
                <a:effectLst/>
                <a:latin typeface="century-gothic"/>
              </a:rPr>
              <a:t>I think that a number of you are already involved in the work of these portfolios; but if you are not, do try to keep an eye on their work as it develops in your country and region; and get involved if you can</a:t>
            </a:r>
          </a:p>
          <a:p>
            <a:endParaRPr lang="en-GB"/>
          </a:p>
          <a:p>
            <a:endParaRPr lang="en-GB"/>
          </a:p>
        </p:txBody>
      </p:sp>
      <p:sp>
        <p:nvSpPr>
          <p:cNvPr id="4" name="Slide Number Placeholder 3"/>
          <p:cNvSpPr>
            <a:spLocks noGrp="1"/>
          </p:cNvSpPr>
          <p:nvPr>
            <p:ph type="sldNum" sz="quarter" idx="5"/>
          </p:nvPr>
        </p:nvSpPr>
        <p:spPr/>
        <p:txBody>
          <a:bodyPr/>
          <a:lstStyle/>
          <a:p>
            <a:fld id="{E7DD70B0-A285-48EB-8891-CB8C5478BA91}" type="slidenum">
              <a:rPr lang="en-GB" smtClean="0"/>
              <a:t>9</a:t>
            </a:fld>
            <a:endParaRPr lang="en-GB"/>
          </a:p>
        </p:txBody>
      </p:sp>
    </p:spTree>
    <p:extLst>
      <p:ext uri="{BB962C8B-B14F-4D97-AF65-F5344CB8AC3E}">
        <p14:creationId xmlns:p14="http://schemas.microsoft.com/office/powerpoint/2010/main" val="32291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8216-D874-4BFD-B784-3E23D19917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7F4D94-8FA1-465D-84FD-E0DEC3C06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8C0121-E704-4C6C-9127-50C1A7BC0C4D}"/>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5" name="Footer Placeholder 4">
            <a:extLst>
              <a:ext uri="{FF2B5EF4-FFF2-40B4-BE49-F238E27FC236}">
                <a16:creationId xmlns:a16="http://schemas.microsoft.com/office/drawing/2014/main" id="{DDE80140-DCDC-42E7-B823-2E2CF83828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17C7FD-68F7-4652-A1E9-93EF2E89E0E1}"/>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248514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D1DB-6394-44A5-B34E-1B2EB45F0C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1E92F4-FF93-41D8-9F8B-7B34235ED7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1D3742-EE74-413D-A4BE-9A37E30E2E0B}"/>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5" name="Footer Placeholder 4">
            <a:extLst>
              <a:ext uri="{FF2B5EF4-FFF2-40B4-BE49-F238E27FC236}">
                <a16:creationId xmlns:a16="http://schemas.microsoft.com/office/drawing/2014/main" id="{E7EB8FFE-05AB-43E9-8CD3-64213BB1F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5E8A51-54CB-431C-88AF-3D20641E4ABC}"/>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38207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6DBD19-DDCF-48D9-BCAE-2A704D5C56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B3582B-57A9-4361-924A-C4BBA459A0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A859F0-4751-448E-BC6B-43DE16C8D244}"/>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5" name="Footer Placeholder 4">
            <a:extLst>
              <a:ext uri="{FF2B5EF4-FFF2-40B4-BE49-F238E27FC236}">
                <a16:creationId xmlns:a16="http://schemas.microsoft.com/office/drawing/2014/main" id="{32905086-B2C0-4FC5-B419-7F4F711F31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A54F5-28D9-4C87-B836-63D656934216}"/>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58160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13A17-6D7F-49DB-9FA8-533086FAEA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9F5990-104E-49B5-9C18-D02BCE26E6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531EC6-7E34-44B2-B074-0A2DB45805DD}"/>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5" name="Footer Placeholder 4">
            <a:extLst>
              <a:ext uri="{FF2B5EF4-FFF2-40B4-BE49-F238E27FC236}">
                <a16:creationId xmlns:a16="http://schemas.microsoft.com/office/drawing/2014/main" id="{D593B6DA-9EA5-4A8A-B700-91734070A7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522A48-A856-4229-AFC2-533F0238FE92}"/>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260770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CD75-8264-4A56-8445-B46C68770F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C762A1-2DA9-459C-B750-167FD38586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EE75D-8283-4FFF-BC43-06519A4251F4}"/>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5" name="Footer Placeholder 4">
            <a:extLst>
              <a:ext uri="{FF2B5EF4-FFF2-40B4-BE49-F238E27FC236}">
                <a16:creationId xmlns:a16="http://schemas.microsoft.com/office/drawing/2014/main" id="{389110FA-0A0E-455D-8063-7EF92B350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194C54-EA89-463A-A66D-27742DC0AE91}"/>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2278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90AB-A846-44FA-9B91-A718458FB6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073688-5158-4085-91E7-8B967453F4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B18ACE-40AE-4E82-B6A8-C1E4726E5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87494A-821F-43E7-A3EC-CCCE0F46269C}"/>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6" name="Footer Placeholder 5">
            <a:extLst>
              <a:ext uri="{FF2B5EF4-FFF2-40B4-BE49-F238E27FC236}">
                <a16:creationId xmlns:a16="http://schemas.microsoft.com/office/drawing/2014/main" id="{7CF84A5A-CED9-4588-827D-A5BA9CE495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3E2569-211D-4260-BC31-A08F655A4AED}"/>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3330505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2B33-621E-4C19-B6CB-792012F31A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B6CC18-9F82-4C40-BC2B-03B26E56BF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7E9EE4-5195-4219-BF42-C7242F7B8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33D311-B348-4A0B-9B7D-7B71E8268A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D520-56BD-4E4A-8D13-692BF0D0D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483E2E-BD2C-4E15-9B1A-BC6ECB822454}"/>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8" name="Footer Placeholder 7">
            <a:extLst>
              <a:ext uri="{FF2B5EF4-FFF2-40B4-BE49-F238E27FC236}">
                <a16:creationId xmlns:a16="http://schemas.microsoft.com/office/drawing/2014/main" id="{8D779E17-1712-4E18-8803-E148E00606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A2FD2F-6B0C-4493-91E6-8FD6385457A9}"/>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981291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3024-627A-4AD2-93CC-EB7264A46B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9FC305-629E-4B05-98E0-36AC0B870D80}"/>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4" name="Footer Placeholder 3">
            <a:extLst>
              <a:ext uri="{FF2B5EF4-FFF2-40B4-BE49-F238E27FC236}">
                <a16:creationId xmlns:a16="http://schemas.microsoft.com/office/drawing/2014/main" id="{7E4451B8-7F82-4C9E-80FE-1F9831AE8D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E2D910-3CA7-4721-99B2-6ABD72E66A6F}"/>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3612525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93F1C-7B90-4EB4-939F-F70AD267E536}"/>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3" name="Footer Placeholder 2">
            <a:extLst>
              <a:ext uri="{FF2B5EF4-FFF2-40B4-BE49-F238E27FC236}">
                <a16:creationId xmlns:a16="http://schemas.microsoft.com/office/drawing/2014/main" id="{6990810E-788E-4D15-A86E-5273F270D6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D1B878-52B4-4C67-95CA-159F51B3A530}"/>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550185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2140-6EB4-4711-8013-7187D36C9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3A052F-2C50-43EA-9475-E9A94DA39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475BB3-FA6D-4F7E-AEBB-46F73918A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68AD1-F2E0-4EC8-8FF1-5C783FEB334E}"/>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6" name="Footer Placeholder 5">
            <a:extLst>
              <a:ext uri="{FF2B5EF4-FFF2-40B4-BE49-F238E27FC236}">
                <a16:creationId xmlns:a16="http://schemas.microsoft.com/office/drawing/2014/main" id="{235D40B3-2336-4C0A-B9F7-F1E18A9C2E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E2651A-6FFF-4E14-803D-CA938C4B6AB3}"/>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2512112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32EF-5062-47A8-9888-671F38D096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BD8DE5-5BB9-49CE-879A-2990257DE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7C0238-C355-4ECD-9FB6-BFB0B5362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57879-358D-465C-98C8-64BB5F82E015}"/>
              </a:ext>
            </a:extLst>
          </p:cNvPr>
          <p:cNvSpPr>
            <a:spLocks noGrp="1"/>
          </p:cNvSpPr>
          <p:nvPr>
            <p:ph type="dt" sz="half" idx="10"/>
          </p:nvPr>
        </p:nvSpPr>
        <p:spPr/>
        <p:txBody>
          <a:bodyPr/>
          <a:lstStyle/>
          <a:p>
            <a:fld id="{C18F3BC7-EEB1-480E-B3C8-2D36994598B8}" type="datetimeFigureOut">
              <a:rPr lang="en-GB" smtClean="0"/>
              <a:t>03/05/2022</a:t>
            </a:fld>
            <a:endParaRPr lang="en-GB"/>
          </a:p>
        </p:txBody>
      </p:sp>
      <p:sp>
        <p:nvSpPr>
          <p:cNvPr id="6" name="Footer Placeholder 5">
            <a:extLst>
              <a:ext uri="{FF2B5EF4-FFF2-40B4-BE49-F238E27FC236}">
                <a16:creationId xmlns:a16="http://schemas.microsoft.com/office/drawing/2014/main" id="{A5BD502B-57DE-484C-8846-5472BF81E1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C26C19-86FB-4410-A84D-0FFB95B762AD}"/>
              </a:ext>
            </a:extLst>
          </p:cNvPr>
          <p:cNvSpPr>
            <a:spLocks noGrp="1"/>
          </p:cNvSpPr>
          <p:nvPr>
            <p:ph type="sldNum" sz="quarter" idx="12"/>
          </p:nvPr>
        </p:nvSpPr>
        <p:spPr/>
        <p:txBody>
          <a:bodyPr/>
          <a:lstStyle/>
          <a:p>
            <a:fld id="{6533110D-888C-4ADE-A080-C27B8F040B1E}" type="slidenum">
              <a:rPr lang="en-GB" smtClean="0"/>
              <a:t>‹#›</a:t>
            </a:fld>
            <a:endParaRPr lang="en-GB"/>
          </a:p>
        </p:txBody>
      </p:sp>
    </p:spTree>
    <p:extLst>
      <p:ext uri="{BB962C8B-B14F-4D97-AF65-F5344CB8AC3E}">
        <p14:creationId xmlns:p14="http://schemas.microsoft.com/office/powerpoint/2010/main" val="356738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2B58FB-96A9-409F-B76C-DE1B6ACEF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B20301-8D87-40EB-A5D1-1AB66D0A1B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1C5E42-3C6C-45BA-9061-789D0ADF5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F3BC7-EEB1-480E-B3C8-2D36994598B8}" type="datetimeFigureOut">
              <a:rPr lang="en-GB" smtClean="0"/>
              <a:t>03/05/2022</a:t>
            </a:fld>
            <a:endParaRPr lang="en-GB"/>
          </a:p>
        </p:txBody>
      </p:sp>
      <p:sp>
        <p:nvSpPr>
          <p:cNvPr id="5" name="Footer Placeholder 4">
            <a:extLst>
              <a:ext uri="{FF2B5EF4-FFF2-40B4-BE49-F238E27FC236}">
                <a16:creationId xmlns:a16="http://schemas.microsoft.com/office/drawing/2014/main" id="{625DBEA8-6704-4264-BF22-5AEB7B740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B667FF-0124-4936-A537-CE8808909D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3110D-888C-4ADE-A080-C27B8F040B1E}" type="slidenum">
              <a:rPr lang="en-GB" smtClean="0"/>
              <a:t>‹#›</a:t>
            </a:fld>
            <a:endParaRPr lang="en-GB"/>
          </a:p>
        </p:txBody>
      </p:sp>
    </p:spTree>
    <p:extLst>
      <p:ext uri="{BB962C8B-B14F-4D97-AF65-F5344CB8AC3E}">
        <p14:creationId xmlns:p14="http://schemas.microsoft.com/office/powerpoint/2010/main" val="2473845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notesSlide" Target="../notesSlides/notesSlide10.xml"/><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jpeg"/><Relationship Id="rId10" Type="http://schemas.openxmlformats.org/officeDocument/2006/relationships/image" Target="../media/image30.png"/><Relationship Id="rId4" Type="http://schemas.openxmlformats.org/officeDocument/2006/relationships/image" Target="../media/image7.jpe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1.xml"/><Relationship Id="rId7" Type="http://schemas.openxmlformats.org/officeDocument/2006/relationships/image" Target="../media/image29.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sv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1.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notesSlide" Target="../notesSlides/notesSlide13.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1.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image" Target="../media/image1.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notesSlide" Target="../notesSlides/notesSlide15.xml"/><Relationship Id="rId7" Type="http://schemas.openxmlformats.org/officeDocument/2006/relationships/diagramData" Target="../diagrams/data4.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0.png"/><Relationship Id="rId11" Type="http://schemas.microsoft.com/office/2007/relationships/diagramDrawing" Target="../diagrams/drawing4.xml"/><Relationship Id="rId5" Type="http://schemas.openxmlformats.org/officeDocument/2006/relationships/image" Target="../media/image1.jpeg"/><Relationship Id="rId10" Type="http://schemas.openxmlformats.org/officeDocument/2006/relationships/diagramColors" Target="../diagrams/colors4.xml"/><Relationship Id="rId4" Type="http://schemas.openxmlformats.org/officeDocument/2006/relationships/image" Target="../media/image7.jpeg"/><Relationship Id="rId9"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9.png"/><Relationship Id="rId5" Type="http://schemas.openxmlformats.org/officeDocument/2006/relationships/image" Target="../media/image1.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7.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1.jpeg"/><Relationship Id="rId5" Type="http://schemas.openxmlformats.org/officeDocument/2006/relationships/image" Target="../media/image1.jpeg"/><Relationship Id="rId4" Type="http://schemas.openxmlformats.org/officeDocument/2006/relationships/image" Target="../media/image7.jpeg"/><Relationship Id="rId9"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4.xml"/><Relationship Id="rId7" Type="http://schemas.openxmlformats.org/officeDocument/2006/relationships/diagramData" Target="../diagrams/data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11" Type="http://schemas.microsoft.com/office/2007/relationships/diagramDrawing" Target="../diagrams/drawing1.xml"/><Relationship Id="rId5" Type="http://schemas.openxmlformats.org/officeDocument/2006/relationships/image" Target="../media/image1.jpeg"/><Relationship Id="rId10" Type="http://schemas.openxmlformats.org/officeDocument/2006/relationships/diagramColors" Target="../diagrams/colors1.xml"/><Relationship Id="rId4" Type="http://schemas.openxmlformats.org/officeDocument/2006/relationships/image" Target="../media/image7.jpeg"/><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6.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7.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8.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4.png"/><Relationship Id="rId4" Type="http://schemas.openxmlformats.org/officeDocument/2006/relationships/image" Target="../media/image7.jpe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jpeg"/><Relationship Id="rId5" Type="http://schemas.openxmlformats.org/officeDocument/2006/relationships/image" Target="../media/image7.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59D2D2A-F68C-4550-BF10-DDCC17F825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3692" y="56208"/>
            <a:ext cx="4355352" cy="871255"/>
          </a:xfrm>
          <a:prstGeom prst="rect">
            <a:avLst/>
          </a:prstGeom>
        </p:spPr>
      </p:pic>
      <p:pic>
        <p:nvPicPr>
          <p:cNvPr id="17" name="Picture 17" descr="A group of people on a sidewalk&#10;&#10;Description generated with very high confidence">
            <a:extLst>
              <a:ext uri="{FF2B5EF4-FFF2-40B4-BE49-F238E27FC236}">
                <a16:creationId xmlns:a16="http://schemas.microsoft.com/office/drawing/2014/main" id="{FD016A6E-E2A7-4A82-9C19-65BB050C2DD5}"/>
              </a:ext>
            </a:extLst>
          </p:cNvPr>
          <p:cNvPicPr>
            <a:picLocks noChangeAspect="1"/>
          </p:cNvPicPr>
          <p:nvPr/>
        </p:nvPicPr>
        <p:blipFill rotWithShape="1">
          <a:blip r:embed="rId5"/>
          <a:srcRect r="20388" b="-364"/>
          <a:stretch/>
        </p:blipFill>
        <p:spPr>
          <a:xfrm>
            <a:off x="7395486" y="1099706"/>
            <a:ext cx="3272514" cy="2755712"/>
          </a:xfrm>
          <a:prstGeom prst="rect">
            <a:avLst/>
          </a:prstGeom>
        </p:spPr>
      </p:pic>
      <p:pic>
        <p:nvPicPr>
          <p:cNvPr id="19" name="Picture 19" descr="A group of people posing for a picture&#10;&#10;Description generated with very high confidence">
            <a:extLst>
              <a:ext uri="{FF2B5EF4-FFF2-40B4-BE49-F238E27FC236}">
                <a16:creationId xmlns:a16="http://schemas.microsoft.com/office/drawing/2014/main" id="{FE4E4F0C-443E-406B-BFE8-BBEBD827F6AD}"/>
              </a:ext>
            </a:extLst>
          </p:cNvPr>
          <p:cNvPicPr>
            <a:picLocks noChangeAspect="1"/>
          </p:cNvPicPr>
          <p:nvPr/>
        </p:nvPicPr>
        <p:blipFill rotWithShape="1">
          <a:blip r:embed="rId6"/>
          <a:srcRect l="2325" t="39" r="5232" b="-403"/>
          <a:stretch/>
        </p:blipFill>
        <p:spPr>
          <a:xfrm>
            <a:off x="519546" y="3931241"/>
            <a:ext cx="3207731" cy="2790141"/>
          </a:xfrm>
          <a:prstGeom prst="rect">
            <a:avLst/>
          </a:prstGeom>
        </p:spPr>
      </p:pic>
      <p:pic>
        <p:nvPicPr>
          <p:cNvPr id="21" name="Picture 21" descr="A couple of people that are standing in the sand&#10;&#10;Description generated with very high confidence">
            <a:extLst>
              <a:ext uri="{FF2B5EF4-FFF2-40B4-BE49-F238E27FC236}">
                <a16:creationId xmlns:a16="http://schemas.microsoft.com/office/drawing/2014/main" id="{1EED319F-8359-4578-A2D7-2FDFF730EE80}"/>
              </a:ext>
            </a:extLst>
          </p:cNvPr>
          <p:cNvPicPr>
            <a:picLocks noChangeAspect="1"/>
          </p:cNvPicPr>
          <p:nvPr/>
        </p:nvPicPr>
        <p:blipFill rotWithShape="1">
          <a:blip r:embed="rId7"/>
          <a:srcRect l="10298" t="316" r="10851" b="-633"/>
          <a:stretch/>
        </p:blipFill>
        <p:spPr>
          <a:xfrm>
            <a:off x="519546" y="1101435"/>
            <a:ext cx="3207731" cy="2747865"/>
          </a:xfrm>
          <a:prstGeom prst="rect">
            <a:avLst/>
          </a:prstGeom>
        </p:spPr>
      </p:pic>
      <p:sp>
        <p:nvSpPr>
          <p:cNvPr id="2" name="Title 1">
            <a:extLst>
              <a:ext uri="{FF2B5EF4-FFF2-40B4-BE49-F238E27FC236}">
                <a16:creationId xmlns:a16="http://schemas.microsoft.com/office/drawing/2014/main" id="{3943F325-B8C2-489A-8DC7-40827373A29D}"/>
              </a:ext>
            </a:extLst>
          </p:cNvPr>
          <p:cNvSpPr>
            <a:spLocks noGrp="1"/>
          </p:cNvSpPr>
          <p:nvPr>
            <p:ph type="ctrTitle"/>
          </p:nvPr>
        </p:nvSpPr>
        <p:spPr>
          <a:xfrm>
            <a:off x="1275742" y="5987831"/>
            <a:ext cx="12445171" cy="497146"/>
          </a:xfrm>
        </p:spPr>
        <p:txBody>
          <a:bodyPr vert="horz" lIns="91440" tIns="45720" rIns="91440" bIns="45720" rtlCol="0" anchor="b">
            <a:noAutofit/>
          </a:bodyPr>
          <a:lstStyle/>
          <a:p>
            <a:r>
              <a:rPr lang="en-GB" sz="1600" b="1" i="1">
                <a:solidFill>
                  <a:srgbClr val="00163B"/>
                </a:solidFill>
                <a:latin typeface="Arial"/>
                <a:cs typeface="Arial"/>
              </a:rPr>
              <a:t>Supporting the Armed Forces Covenant through funding real change</a:t>
            </a:r>
            <a:endParaRPr lang="en-GB" sz="1600" b="1" i="1">
              <a:solidFill>
                <a:srgbClr val="00163B"/>
              </a:solidFill>
              <a:latin typeface="Arial" panose="020B0604020202020204" pitchFamily="34" charset="0"/>
              <a:cs typeface="Arial" panose="020B0604020202020204" pitchFamily="34" charset="0"/>
            </a:endParaRPr>
          </a:p>
        </p:txBody>
      </p:sp>
      <p:pic>
        <p:nvPicPr>
          <p:cNvPr id="27" name="Picture 27" descr="A large white building&#10;&#10;Description generated with very high confidence">
            <a:extLst>
              <a:ext uri="{FF2B5EF4-FFF2-40B4-BE49-F238E27FC236}">
                <a16:creationId xmlns:a16="http://schemas.microsoft.com/office/drawing/2014/main" id="{CCF0D3E0-DFBE-44F4-B832-859EBF858246}"/>
              </a:ext>
            </a:extLst>
          </p:cNvPr>
          <p:cNvPicPr>
            <a:picLocks noChangeAspect="1"/>
          </p:cNvPicPr>
          <p:nvPr/>
        </p:nvPicPr>
        <p:blipFill rotWithShape="1">
          <a:blip r:embed="rId8"/>
          <a:srcRect l="8505" r="1031" b="-371"/>
          <a:stretch/>
        </p:blipFill>
        <p:spPr>
          <a:xfrm>
            <a:off x="3841173" y="1099706"/>
            <a:ext cx="3388310" cy="2710294"/>
          </a:xfrm>
          <a:prstGeom prst="rect">
            <a:avLst/>
          </a:prstGeom>
        </p:spPr>
      </p:pic>
      <p:pic>
        <p:nvPicPr>
          <p:cNvPr id="20" name="Picture 19">
            <a:extLst>
              <a:ext uri="{FF2B5EF4-FFF2-40B4-BE49-F238E27FC236}">
                <a16:creationId xmlns:a16="http://schemas.microsoft.com/office/drawing/2014/main" id="{F4AC10B4-9E78-470F-A682-5F4F5C5AB14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94985" y="0"/>
            <a:ext cx="697015" cy="1100501"/>
          </a:xfrm>
          <a:prstGeom prst="rect">
            <a:avLst/>
          </a:prstGeom>
        </p:spPr>
      </p:pic>
      <p:pic>
        <p:nvPicPr>
          <p:cNvPr id="22" name="Picture 21">
            <a:extLst>
              <a:ext uri="{FF2B5EF4-FFF2-40B4-BE49-F238E27FC236}">
                <a16:creationId xmlns:a16="http://schemas.microsoft.com/office/drawing/2014/main" id="{C1A5DAD9-18E5-4C17-9F0D-5E351B7C037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94984" y="1036797"/>
            <a:ext cx="697015" cy="1100501"/>
          </a:xfrm>
          <a:prstGeom prst="rect">
            <a:avLst/>
          </a:prstGeom>
        </p:spPr>
      </p:pic>
      <p:pic>
        <p:nvPicPr>
          <p:cNvPr id="24" name="Picture 23">
            <a:extLst>
              <a:ext uri="{FF2B5EF4-FFF2-40B4-BE49-F238E27FC236}">
                <a16:creationId xmlns:a16="http://schemas.microsoft.com/office/drawing/2014/main" id="{E2AEA610-9326-4798-9059-023EC45C976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94983" y="2137298"/>
            <a:ext cx="697015" cy="1100501"/>
          </a:xfrm>
          <a:prstGeom prst="rect">
            <a:avLst/>
          </a:prstGeom>
        </p:spPr>
      </p:pic>
      <p:pic>
        <p:nvPicPr>
          <p:cNvPr id="26" name="Picture 25">
            <a:extLst>
              <a:ext uri="{FF2B5EF4-FFF2-40B4-BE49-F238E27FC236}">
                <a16:creationId xmlns:a16="http://schemas.microsoft.com/office/drawing/2014/main" id="{C78B26E8-2E31-4AB7-AA91-48069A9E095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94985" y="3237799"/>
            <a:ext cx="697015" cy="1100501"/>
          </a:xfrm>
          <a:prstGeom prst="rect">
            <a:avLst/>
          </a:prstGeom>
        </p:spPr>
      </p:pic>
      <p:pic>
        <p:nvPicPr>
          <p:cNvPr id="28" name="Picture 27">
            <a:extLst>
              <a:ext uri="{FF2B5EF4-FFF2-40B4-BE49-F238E27FC236}">
                <a16:creationId xmlns:a16="http://schemas.microsoft.com/office/drawing/2014/main" id="{A2380B06-2215-4164-96DD-1984883BA1D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94982" y="4339731"/>
            <a:ext cx="697015" cy="1100501"/>
          </a:xfrm>
          <a:prstGeom prst="rect">
            <a:avLst/>
          </a:prstGeom>
        </p:spPr>
      </p:pic>
      <p:pic>
        <p:nvPicPr>
          <p:cNvPr id="29" name="Picture 28">
            <a:extLst>
              <a:ext uri="{FF2B5EF4-FFF2-40B4-BE49-F238E27FC236}">
                <a16:creationId xmlns:a16="http://schemas.microsoft.com/office/drawing/2014/main" id="{7C861C4F-C208-4945-81AA-C0E86CC6ACB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494985" y="5440232"/>
            <a:ext cx="697015" cy="1100501"/>
          </a:xfrm>
          <a:prstGeom prst="rect">
            <a:avLst/>
          </a:prstGeom>
        </p:spPr>
      </p:pic>
      <p:sp>
        <p:nvSpPr>
          <p:cNvPr id="3" name="TextBox 2">
            <a:extLst>
              <a:ext uri="{FF2B5EF4-FFF2-40B4-BE49-F238E27FC236}">
                <a16:creationId xmlns:a16="http://schemas.microsoft.com/office/drawing/2014/main" id="{8BDFB3CA-380F-4CEE-A7BF-6BE02E7BF937}"/>
              </a:ext>
            </a:extLst>
          </p:cNvPr>
          <p:cNvSpPr txBox="1"/>
          <p:nvPr/>
        </p:nvSpPr>
        <p:spPr>
          <a:xfrm>
            <a:off x="4897696" y="4403459"/>
            <a:ext cx="5201265" cy="1200329"/>
          </a:xfrm>
          <a:prstGeom prst="rect">
            <a:avLst/>
          </a:prstGeom>
          <a:noFill/>
        </p:spPr>
        <p:txBody>
          <a:bodyPr wrap="square" lIns="91440" tIns="45720" rIns="91440" bIns="45720" rtlCol="0" anchor="t">
            <a:spAutoFit/>
          </a:bodyPr>
          <a:lstStyle/>
          <a:p>
            <a:pPr algn="ctr"/>
            <a:endParaRPr lang="en-GB" sz="3600">
              <a:ea typeface="Calibri"/>
              <a:cs typeface="Calibri"/>
            </a:endParaRPr>
          </a:p>
          <a:p>
            <a:pPr algn="ctr"/>
            <a:r>
              <a:rPr lang="en-GB" sz="3600">
                <a:ea typeface="Calibri"/>
                <a:cs typeface="Calibri"/>
              </a:rPr>
              <a:t>ASDIC Conference 2022</a:t>
            </a:r>
            <a:endParaRPr lang="en-GB" sz="3600"/>
          </a:p>
        </p:txBody>
      </p:sp>
    </p:spTree>
    <p:custDataLst>
      <p:tags r:id="rId1"/>
    </p:custDataLst>
    <p:extLst>
      <p:ext uri="{BB962C8B-B14F-4D97-AF65-F5344CB8AC3E}">
        <p14:creationId xmlns:p14="http://schemas.microsoft.com/office/powerpoint/2010/main" val="1664733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12" name="Picture 2">
            <a:extLst>
              <a:ext uri="{FF2B5EF4-FFF2-40B4-BE49-F238E27FC236}">
                <a16:creationId xmlns:a16="http://schemas.microsoft.com/office/drawing/2014/main" id="{4E85000F-8379-48D2-BBEF-7A4C4DEB48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22313" y="529606"/>
            <a:ext cx="2743200" cy="2743200"/>
          </a:xfrm>
          <a:prstGeom prst="rect">
            <a:avLst/>
          </a:prstGeom>
        </p:spPr>
      </p:pic>
      <p:pic>
        <p:nvPicPr>
          <p:cNvPr id="19" name="Picture 3">
            <a:extLst>
              <a:ext uri="{FF2B5EF4-FFF2-40B4-BE49-F238E27FC236}">
                <a16:creationId xmlns:a16="http://schemas.microsoft.com/office/drawing/2014/main" id="{92FD02C7-AE4C-4746-BFF6-D649E9D77F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7681" y="529606"/>
            <a:ext cx="2743200" cy="2743200"/>
          </a:xfrm>
          <a:prstGeom prst="rect">
            <a:avLst/>
          </a:prstGeom>
        </p:spPr>
      </p:pic>
      <p:pic>
        <p:nvPicPr>
          <p:cNvPr id="21" name="Picture 4">
            <a:extLst>
              <a:ext uri="{FF2B5EF4-FFF2-40B4-BE49-F238E27FC236}">
                <a16:creationId xmlns:a16="http://schemas.microsoft.com/office/drawing/2014/main" id="{06517BFF-BACC-4C20-9A78-6DC422A359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17730" y="3728039"/>
            <a:ext cx="2813151" cy="2813151"/>
          </a:xfrm>
          <a:prstGeom prst="rect">
            <a:avLst/>
          </a:prstGeom>
        </p:spPr>
      </p:pic>
      <p:pic>
        <p:nvPicPr>
          <p:cNvPr id="22" name="Picture 5">
            <a:extLst>
              <a:ext uri="{FF2B5EF4-FFF2-40B4-BE49-F238E27FC236}">
                <a16:creationId xmlns:a16="http://schemas.microsoft.com/office/drawing/2014/main" id="{FD56F6C8-0EB5-4936-AFCF-6E251BD0EF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96345" y="3728039"/>
            <a:ext cx="2743200" cy="2743200"/>
          </a:xfrm>
          <a:prstGeom prst="rect">
            <a:avLst/>
          </a:prstGeom>
        </p:spPr>
      </p:pic>
      <p:sp>
        <p:nvSpPr>
          <p:cNvPr id="23" name="TextBox 6">
            <a:extLst>
              <a:ext uri="{FF2B5EF4-FFF2-40B4-BE49-F238E27FC236}">
                <a16:creationId xmlns:a16="http://schemas.microsoft.com/office/drawing/2014/main" id="{A9048D1C-F844-4167-B9C5-C69114029EC5}"/>
              </a:ext>
            </a:extLst>
          </p:cNvPr>
          <p:cNvSpPr txBox="1"/>
          <p:nvPr/>
        </p:nvSpPr>
        <p:spPr>
          <a:xfrm>
            <a:off x="257848" y="1587047"/>
            <a:ext cx="3974393" cy="3788858"/>
          </a:xfrm>
          <a:prstGeom prst="rect">
            <a:avLst/>
          </a:prstGeom>
        </p:spPr>
        <p:txBody>
          <a:bodyPr lIns="0" tIns="0" rIns="0" bIns="0" rtlCol="0" anchor="t">
            <a:spAutoFit/>
          </a:bodyPr>
          <a:lstStyle/>
          <a:p>
            <a:pPr algn="ctr">
              <a:lnSpc>
                <a:spcPts val="7528"/>
              </a:lnSpc>
            </a:pPr>
            <a:r>
              <a:rPr lang="en-US" sz="5378">
                <a:solidFill>
                  <a:srgbClr val="000000"/>
                </a:solidFill>
                <a:latin typeface="Kollektif"/>
              </a:rPr>
              <a:t>Why we have a focus on impact and evaluation</a:t>
            </a:r>
          </a:p>
        </p:txBody>
      </p:sp>
    </p:spTree>
    <p:custDataLst>
      <p:tags r:id="rId1"/>
    </p:custDataLst>
    <p:extLst>
      <p:ext uri="{BB962C8B-B14F-4D97-AF65-F5344CB8AC3E}">
        <p14:creationId xmlns:p14="http://schemas.microsoft.com/office/powerpoint/2010/main" val="180488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443425"/>
            <a:ext cx="1574638" cy="1574638"/>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2222" y="443425"/>
            <a:ext cx="1574638" cy="1574638"/>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79592" y="443425"/>
            <a:ext cx="1574638" cy="1574638"/>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37457" y="365521"/>
            <a:ext cx="1652542" cy="1652542"/>
          </a:xfrm>
          <a:prstGeom prst="rect">
            <a:avLst/>
          </a:prstGeom>
        </p:spPr>
      </p:pic>
      <p:sp>
        <p:nvSpPr>
          <p:cNvPr id="6" name="TextBox 6"/>
          <p:cNvSpPr txBox="1"/>
          <p:nvPr/>
        </p:nvSpPr>
        <p:spPr>
          <a:xfrm>
            <a:off x="357309" y="2532080"/>
            <a:ext cx="2231619" cy="3206006"/>
          </a:xfrm>
          <a:prstGeom prst="rect">
            <a:avLst/>
          </a:prstGeom>
        </p:spPr>
        <p:txBody>
          <a:bodyPr lIns="0" tIns="0" rIns="0" bIns="0" rtlCol="0" anchor="t">
            <a:spAutoFit/>
          </a:bodyPr>
          <a:lstStyle/>
          <a:p>
            <a:pPr algn="ctr">
              <a:lnSpc>
                <a:spcPts val="2473"/>
              </a:lnSpc>
              <a:spcBef>
                <a:spcPct val="0"/>
              </a:spcBef>
            </a:pPr>
            <a:r>
              <a:rPr lang="en-US" sz="2333">
                <a:solidFill>
                  <a:srgbClr val="000000"/>
                </a:solidFill>
                <a:latin typeface="Arimo Bold"/>
              </a:rPr>
              <a:t>It ensures that our funding programmes make a </a:t>
            </a:r>
            <a:r>
              <a:rPr lang="en-US" sz="2333">
                <a:solidFill>
                  <a:srgbClr val="D7002C"/>
                </a:solidFill>
                <a:latin typeface="Arimo Bold"/>
              </a:rPr>
              <a:t>real difference</a:t>
            </a:r>
            <a:r>
              <a:rPr lang="en-US" sz="2333">
                <a:solidFill>
                  <a:srgbClr val="000000"/>
                </a:solidFill>
                <a:latin typeface="Arimo Bold"/>
              </a:rPr>
              <a:t> to veterans, Armed Forces families and the wider Armed Forces community.</a:t>
            </a:r>
          </a:p>
        </p:txBody>
      </p:sp>
      <p:sp>
        <p:nvSpPr>
          <p:cNvPr id="7" name="TextBox 7"/>
          <p:cNvSpPr txBox="1"/>
          <p:nvPr/>
        </p:nvSpPr>
        <p:spPr>
          <a:xfrm>
            <a:off x="3234808" y="2532080"/>
            <a:ext cx="2309467" cy="2885405"/>
          </a:xfrm>
          <a:prstGeom prst="rect">
            <a:avLst/>
          </a:prstGeom>
        </p:spPr>
        <p:txBody>
          <a:bodyPr lIns="0" tIns="0" rIns="0" bIns="0" rtlCol="0" anchor="t">
            <a:spAutoFit/>
          </a:bodyPr>
          <a:lstStyle/>
          <a:p>
            <a:pPr algn="ctr">
              <a:lnSpc>
                <a:spcPts val="2473"/>
              </a:lnSpc>
              <a:spcBef>
                <a:spcPct val="0"/>
              </a:spcBef>
            </a:pPr>
            <a:r>
              <a:rPr lang="en-US" sz="2333">
                <a:solidFill>
                  <a:srgbClr val="000000"/>
                </a:solidFill>
                <a:latin typeface="Arimo Bold"/>
              </a:rPr>
              <a:t>By </a:t>
            </a:r>
            <a:r>
              <a:rPr lang="en-US" sz="2333">
                <a:solidFill>
                  <a:srgbClr val="D7002C"/>
                </a:solidFill>
                <a:latin typeface="Arimo Bold"/>
              </a:rPr>
              <a:t>using learning</a:t>
            </a:r>
            <a:r>
              <a:rPr lang="en-US" sz="2333">
                <a:solidFill>
                  <a:srgbClr val="000000"/>
                </a:solidFill>
                <a:latin typeface="Arimo Bold"/>
              </a:rPr>
              <a:t> from existing funding programmes, it helps us to </a:t>
            </a:r>
            <a:r>
              <a:rPr lang="en-US" sz="2333">
                <a:solidFill>
                  <a:srgbClr val="D7002C"/>
                </a:solidFill>
                <a:latin typeface="Arimo Bold"/>
              </a:rPr>
              <a:t>run stronger and more effective programmes</a:t>
            </a:r>
            <a:r>
              <a:rPr lang="en-US" sz="2333">
                <a:solidFill>
                  <a:srgbClr val="000000"/>
                </a:solidFill>
                <a:latin typeface="Arimo Bold"/>
              </a:rPr>
              <a:t> in future.</a:t>
            </a:r>
          </a:p>
        </p:txBody>
      </p:sp>
      <p:sp>
        <p:nvSpPr>
          <p:cNvPr id="8" name="TextBox 8"/>
          <p:cNvSpPr txBox="1"/>
          <p:nvPr/>
        </p:nvSpPr>
        <p:spPr>
          <a:xfrm>
            <a:off x="6301026" y="2532080"/>
            <a:ext cx="2125404" cy="2564805"/>
          </a:xfrm>
          <a:prstGeom prst="rect">
            <a:avLst/>
          </a:prstGeom>
        </p:spPr>
        <p:txBody>
          <a:bodyPr lIns="0" tIns="0" rIns="0" bIns="0" rtlCol="0" anchor="t">
            <a:spAutoFit/>
          </a:bodyPr>
          <a:lstStyle/>
          <a:p>
            <a:pPr algn="ctr">
              <a:lnSpc>
                <a:spcPts val="2473"/>
              </a:lnSpc>
              <a:spcBef>
                <a:spcPct val="0"/>
              </a:spcBef>
            </a:pPr>
            <a:r>
              <a:rPr lang="en-US" sz="2333">
                <a:solidFill>
                  <a:srgbClr val="000000"/>
                </a:solidFill>
                <a:latin typeface="Arimo Bold"/>
              </a:rPr>
              <a:t>Understanding the impact of their work can </a:t>
            </a:r>
            <a:r>
              <a:rPr lang="en-US" sz="2333">
                <a:solidFill>
                  <a:srgbClr val="D7002C"/>
                </a:solidFill>
                <a:latin typeface="Arimo Bold"/>
              </a:rPr>
              <a:t>help the projects</a:t>
            </a:r>
            <a:r>
              <a:rPr lang="en-US" sz="2333">
                <a:solidFill>
                  <a:srgbClr val="000000"/>
                </a:solidFill>
                <a:latin typeface="Arimo Bold"/>
              </a:rPr>
              <a:t> that we support to </a:t>
            </a:r>
            <a:r>
              <a:rPr lang="en-US" sz="2333">
                <a:solidFill>
                  <a:srgbClr val="D7002C"/>
                </a:solidFill>
                <a:latin typeface="Arimo Bold"/>
              </a:rPr>
              <a:t>become more sustainable</a:t>
            </a:r>
          </a:p>
        </p:txBody>
      </p:sp>
      <p:sp>
        <p:nvSpPr>
          <p:cNvPr id="9" name="TextBox 9"/>
          <p:cNvSpPr txBox="1"/>
          <p:nvPr/>
        </p:nvSpPr>
        <p:spPr>
          <a:xfrm>
            <a:off x="9319396" y="2532080"/>
            <a:ext cx="2498421" cy="1923604"/>
          </a:xfrm>
          <a:prstGeom prst="rect">
            <a:avLst/>
          </a:prstGeom>
        </p:spPr>
        <p:txBody>
          <a:bodyPr lIns="0" tIns="0" rIns="0" bIns="0" rtlCol="0" anchor="t">
            <a:spAutoFit/>
          </a:bodyPr>
          <a:lstStyle/>
          <a:p>
            <a:pPr algn="ctr">
              <a:lnSpc>
                <a:spcPts val="2473"/>
              </a:lnSpc>
              <a:spcBef>
                <a:spcPct val="0"/>
              </a:spcBef>
            </a:pPr>
            <a:r>
              <a:rPr lang="en-US" sz="2333">
                <a:solidFill>
                  <a:srgbClr val="000000"/>
                </a:solidFill>
                <a:latin typeface="Arimo Bold"/>
              </a:rPr>
              <a:t>We can </a:t>
            </a:r>
            <a:r>
              <a:rPr lang="en-US" sz="2333">
                <a:solidFill>
                  <a:srgbClr val="D7002C"/>
                </a:solidFill>
                <a:latin typeface="Arimo Bold"/>
              </a:rPr>
              <a:t>share learning and good practice ideas</a:t>
            </a:r>
            <a:r>
              <a:rPr lang="en-US" sz="2333">
                <a:solidFill>
                  <a:srgbClr val="000000"/>
                </a:solidFill>
                <a:latin typeface="Arimo Bold"/>
              </a:rPr>
              <a:t> from projects that have made a big difference.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12" name="Picture 2">
            <a:extLst>
              <a:ext uri="{FF2B5EF4-FFF2-40B4-BE49-F238E27FC236}">
                <a16:creationId xmlns:a16="http://schemas.microsoft.com/office/drawing/2014/main" id="{9D0FFEA3-AA99-4B41-95AC-2D187C3DC40F}"/>
              </a:ext>
            </a:extLst>
          </p:cNvPr>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9989" y="418132"/>
            <a:ext cx="6501200" cy="6021736"/>
          </a:xfrm>
          <a:prstGeom prst="rect">
            <a:avLst/>
          </a:prstGeom>
        </p:spPr>
      </p:pic>
      <p:sp>
        <p:nvSpPr>
          <p:cNvPr id="24" name="TextBox 9">
            <a:extLst>
              <a:ext uri="{FF2B5EF4-FFF2-40B4-BE49-F238E27FC236}">
                <a16:creationId xmlns:a16="http://schemas.microsoft.com/office/drawing/2014/main" id="{D8B9AF30-8F3A-48C9-9938-107D40F51FB9}"/>
              </a:ext>
            </a:extLst>
          </p:cNvPr>
          <p:cNvSpPr txBox="1"/>
          <p:nvPr/>
        </p:nvSpPr>
        <p:spPr>
          <a:xfrm>
            <a:off x="5315975" y="2594511"/>
            <a:ext cx="1714103" cy="340221"/>
          </a:xfrm>
          <a:prstGeom prst="rect">
            <a:avLst/>
          </a:prstGeom>
        </p:spPr>
        <p:txBody>
          <a:bodyPr lIns="0" tIns="0" rIns="0" bIns="0" rtlCol="0" anchor="t">
            <a:spAutoFit/>
          </a:bodyPr>
          <a:lstStyle/>
          <a:p>
            <a:pPr algn="ctr">
              <a:lnSpc>
                <a:spcPts val="2939"/>
              </a:lnSpc>
            </a:pPr>
            <a:r>
              <a:rPr lang="en-US" sz="2100">
                <a:solidFill>
                  <a:srgbClr val="000000"/>
                </a:solidFill>
                <a:latin typeface="League Spartan"/>
              </a:rPr>
              <a:t>Case studies</a:t>
            </a:r>
          </a:p>
        </p:txBody>
      </p:sp>
      <p:sp>
        <p:nvSpPr>
          <p:cNvPr id="25" name="TextBox 10">
            <a:extLst>
              <a:ext uri="{FF2B5EF4-FFF2-40B4-BE49-F238E27FC236}">
                <a16:creationId xmlns:a16="http://schemas.microsoft.com/office/drawing/2014/main" id="{2B5A96B4-C7B7-438D-94D6-B7BE6A7C29B5}"/>
              </a:ext>
            </a:extLst>
          </p:cNvPr>
          <p:cNvSpPr txBox="1"/>
          <p:nvPr/>
        </p:nvSpPr>
        <p:spPr>
          <a:xfrm>
            <a:off x="5792348" y="3520851"/>
            <a:ext cx="1791053" cy="712118"/>
          </a:xfrm>
          <a:prstGeom prst="rect">
            <a:avLst/>
          </a:prstGeom>
        </p:spPr>
        <p:txBody>
          <a:bodyPr lIns="0" tIns="0" rIns="0" bIns="0" rtlCol="0" anchor="t">
            <a:spAutoFit/>
          </a:bodyPr>
          <a:lstStyle/>
          <a:p>
            <a:pPr algn="ctr">
              <a:lnSpc>
                <a:spcPts val="2939"/>
              </a:lnSpc>
            </a:pPr>
            <a:r>
              <a:rPr lang="en-US" sz="2100">
                <a:solidFill>
                  <a:srgbClr val="000000"/>
                </a:solidFill>
                <a:latin typeface="League Spartan"/>
              </a:rPr>
              <a:t>Map of Need resources</a:t>
            </a:r>
          </a:p>
        </p:txBody>
      </p:sp>
      <p:sp>
        <p:nvSpPr>
          <p:cNvPr id="26" name="TextBox 11">
            <a:extLst>
              <a:ext uri="{FF2B5EF4-FFF2-40B4-BE49-F238E27FC236}">
                <a16:creationId xmlns:a16="http://schemas.microsoft.com/office/drawing/2014/main" id="{E1E3AD15-B077-46F7-9957-C25F097DA0CF}"/>
              </a:ext>
            </a:extLst>
          </p:cNvPr>
          <p:cNvSpPr txBox="1"/>
          <p:nvPr/>
        </p:nvSpPr>
        <p:spPr>
          <a:xfrm>
            <a:off x="6956228" y="4607231"/>
            <a:ext cx="2193558" cy="1084015"/>
          </a:xfrm>
          <a:prstGeom prst="rect">
            <a:avLst/>
          </a:prstGeom>
        </p:spPr>
        <p:txBody>
          <a:bodyPr lIns="0" tIns="0" rIns="0" bIns="0" rtlCol="0" anchor="t">
            <a:spAutoFit/>
          </a:bodyPr>
          <a:lstStyle/>
          <a:p>
            <a:pPr algn="ctr">
              <a:lnSpc>
                <a:spcPts val="2939"/>
              </a:lnSpc>
            </a:pPr>
            <a:r>
              <a:rPr lang="en-US" sz="2100">
                <a:solidFill>
                  <a:srgbClr val="3488BC"/>
                </a:solidFill>
                <a:latin typeface="League Spartan"/>
              </a:rPr>
              <a:t>Local Authority good practice resources</a:t>
            </a:r>
          </a:p>
        </p:txBody>
      </p:sp>
      <p:sp>
        <p:nvSpPr>
          <p:cNvPr id="27" name="TextBox 12">
            <a:extLst>
              <a:ext uri="{FF2B5EF4-FFF2-40B4-BE49-F238E27FC236}">
                <a16:creationId xmlns:a16="http://schemas.microsoft.com/office/drawing/2014/main" id="{BBBBC4D7-6AD0-46DE-A7C3-03735C4D14D1}"/>
              </a:ext>
            </a:extLst>
          </p:cNvPr>
          <p:cNvSpPr txBox="1"/>
          <p:nvPr/>
        </p:nvSpPr>
        <p:spPr>
          <a:xfrm>
            <a:off x="8141528" y="2523332"/>
            <a:ext cx="1791053" cy="340221"/>
          </a:xfrm>
          <a:prstGeom prst="rect">
            <a:avLst/>
          </a:prstGeom>
        </p:spPr>
        <p:txBody>
          <a:bodyPr lIns="0" tIns="0" rIns="0" bIns="0" rtlCol="0" anchor="t">
            <a:spAutoFit/>
          </a:bodyPr>
          <a:lstStyle/>
          <a:p>
            <a:pPr algn="ctr">
              <a:lnSpc>
                <a:spcPts val="2939"/>
              </a:lnSpc>
            </a:pPr>
            <a:r>
              <a:rPr lang="en-US" sz="2100">
                <a:solidFill>
                  <a:srgbClr val="000000"/>
                </a:solidFill>
                <a:latin typeface="League Spartan"/>
              </a:rPr>
              <a:t>Topical papers</a:t>
            </a:r>
          </a:p>
        </p:txBody>
      </p:sp>
      <p:sp>
        <p:nvSpPr>
          <p:cNvPr id="28" name="TextBox 13">
            <a:extLst>
              <a:ext uri="{FF2B5EF4-FFF2-40B4-BE49-F238E27FC236}">
                <a16:creationId xmlns:a16="http://schemas.microsoft.com/office/drawing/2014/main" id="{919B02FD-8B02-4FE1-921F-77C2F768121A}"/>
              </a:ext>
            </a:extLst>
          </p:cNvPr>
          <p:cNvSpPr txBox="1"/>
          <p:nvPr/>
        </p:nvSpPr>
        <p:spPr>
          <a:xfrm>
            <a:off x="8444446" y="3685155"/>
            <a:ext cx="1791053" cy="340221"/>
          </a:xfrm>
          <a:prstGeom prst="rect">
            <a:avLst/>
          </a:prstGeom>
        </p:spPr>
        <p:txBody>
          <a:bodyPr lIns="0" tIns="0" rIns="0" bIns="0" rtlCol="0" anchor="t">
            <a:spAutoFit/>
          </a:bodyPr>
          <a:lstStyle/>
          <a:p>
            <a:pPr algn="ctr">
              <a:lnSpc>
                <a:spcPts val="2939"/>
              </a:lnSpc>
            </a:pPr>
            <a:r>
              <a:rPr lang="en-US" sz="2100">
                <a:solidFill>
                  <a:srgbClr val="000000"/>
                </a:solidFill>
                <a:latin typeface="League Spartan"/>
              </a:rPr>
              <a:t>Annual reports</a:t>
            </a:r>
          </a:p>
        </p:txBody>
      </p:sp>
      <p:sp>
        <p:nvSpPr>
          <p:cNvPr id="29" name="TextBox 14">
            <a:extLst>
              <a:ext uri="{FF2B5EF4-FFF2-40B4-BE49-F238E27FC236}">
                <a16:creationId xmlns:a16="http://schemas.microsoft.com/office/drawing/2014/main" id="{23108CDA-75F4-4AEF-8BE9-C0D2855281B3}"/>
              </a:ext>
            </a:extLst>
          </p:cNvPr>
          <p:cNvSpPr txBox="1"/>
          <p:nvPr/>
        </p:nvSpPr>
        <p:spPr>
          <a:xfrm>
            <a:off x="6661418" y="1538618"/>
            <a:ext cx="2573933" cy="340221"/>
          </a:xfrm>
          <a:prstGeom prst="rect">
            <a:avLst/>
          </a:prstGeom>
        </p:spPr>
        <p:txBody>
          <a:bodyPr lIns="0" tIns="0" rIns="0" bIns="0" rtlCol="0" anchor="t">
            <a:spAutoFit/>
          </a:bodyPr>
          <a:lstStyle/>
          <a:p>
            <a:pPr algn="ctr">
              <a:lnSpc>
                <a:spcPts val="2939"/>
              </a:lnSpc>
            </a:pPr>
            <a:r>
              <a:rPr lang="en-US" sz="2100">
                <a:solidFill>
                  <a:srgbClr val="000000"/>
                </a:solidFill>
                <a:latin typeface="League Spartan"/>
              </a:rPr>
              <a:t>Evaluation reports</a:t>
            </a:r>
          </a:p>
        </p:txBody>
      </p:sp>
      <p:sp>
        <p:nvSpPr>
          <p:cNvPr id="2" name="TextBox 1">
            <a:extLst>
              <a:ext uri="{FF2B5EF4-FFF2-40B4-BE49-F238E27FC236}">
                <a16:creationId xmlns:a16="http://schemas.microsoft.com/office/drawing/2014/main" id="{399EEE29-6A24-49FB-8FD9-99149D852E49}"/>
              </a:ext>
            </a:extLst>
          </p:cNvPr>
          <p:cNvSpPr txBox="1"/>
          <p:nvPr/>
        </p:nvSpPr>
        <p:spPr>
          <a:xfrm>
            <a:off x="850006" y="1725769"/>
            <a:ext cx="3655574" cy="2585323"/>
          </a:xfrm>
          <a:prstGeom prst="rect">
            <a:avLst/>
          </a:prstGeom>
          <a:noFill/>
        </p:spPr>
        <p:txBody>
          <a:bodyPr wrap="square" rtlCol="0">
            <a:spAutoFit/>
          </a:bodyPr>
          <a:lstStyle/>
          <a:p>
            <a:r>
              <a:rPr lang="en-GB" sz="4800">
                <a:latin typeface="Arial" panose="020B0604020202020204" pitchFamily="34" charset="0"/>
                <a:cs typeface="Arial" panose="020B0604020202020204" pitchFamily="34" charset="0"/>
              </a:rPr>
              <a:t>Our Knowledge </a:t>
            </a:r>
            <a:r>
              <a:rPr lang="en-GB" sz="6600">
                <a:latin typeface="Arial" panose="020B0604020202020204" pitchFamily="34" charset="0"/>
                <a:cs typeface="Arial" panose="020B0604020202020204" pitchFamily="34" charset="0"/>
              </a:rPr>
              <a:t>Network</a:t>
            </a:r>
          </a:p>
        </p:txBody>
      </p:sp>
    </p:spTree>
    <p:custDataLst>
      <p:tags r:id="rId1"/>
    </p:custDataLst>
    <p:extLst>
      <p:ext uri="{BB962C8B-B14F-4D97-AF65-F5344CB8AC3E}">
        <p14:creationId xmlns:p14="http://schemas.microsoft.com/office/powerpoint/2010/main" val="635901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2" name="Picture 1">
            <a:extLst>
              <a:ext uri="{FF2B5EF4-FFF2-40B4-BE49-F238E27FC236}">
                <a16:creationId xmlns:a16="http://schemas.microsoft.com/office/drawing/2014/main" id="{8A290554-E30B-4BAB-9D10-BD80DAE35D9B}"/>
              </a:ext>
            </a:extLst>
          </p:cNvPr>
          <p:cNvPicPr>
            <a:picLocks noChangeAspect="1"/>
          </p:cNvPicPr>
          <p:nvPr/>
        </p:nvPicPr>
        <p:blipFill>
          <a:blip r:embed="rId6"/>
          <a:stretch>
            <a:fillRect/>
          </a:stretch>
        </p:blipFill>
        <p:spPr>
          <a:xfrm>
            <a:off x="4969306" y="258009"/>
            <a:ext cx="6151397" cy="5566130"/>
          </a:xfrm>
          <a:prstGeom prst="rect">
            <a:avLst/>
          </a:prstGeom>
        </p:spPr>
      </p:pic>
      <p:sp>
        <p:nvSpPr>
          <p:cNvPr id="19" name="TextBox 18">
            <a:extLst>
              <a:ext uri="{FF2B5EF4-FFF2-40B4-BE49-F238E27FC236}">
                <a16:creationId xmlns:a16="http://schemas.microsoft.com/office/drawing/2014/main" id="{76219872-2D31-471B-A94A-79D39A9894C6}"/>
              </a:ext>
            </a:extLst>
          </p:cNvPr>
          <p:cNvSpPr txBox="1"/>
          <p:nvPr/>
        </p:nvSpPr>
        <p:spPr>
          <a:xfrm>
            <a:off x="629942" y="2137298"/>
            <a:ext cx="3965082" cy="369332"/>
          </a:xfrm>
          <a:prstGeom prst="rect">
            <a:avLst/>
          </a:prstGeom>
          <a:noFill/>
        </p:spPr>
        <p:txBody>
          <a:bodyPr wrap="square">
            <a:spAutoFit/>
          </a:bodyPr>
          <a:lstStyle/>
          <a:p>
            <a:r>
              <a:rPr lang="en-GB"/>
              <a:t>https://covenantfund.org.uk/resources/</a:t>
            </a:r>
          </a:p>
        </p:txBody>
      </p:sp>
      <p:pic>
        <p:nvPicPr>
          <p:cNvPr id="5" name="Graphic 4" descr="Right pointing backhand index outline">
            <a:extLst>
              <a:ext uri="{FF2B5EF4-FFF2-40B4-BE49-F238E27FC236}">
                <a16:creationId xmlns:a16="http://schemas.microsoft.com/office/drawing/2014/main" id="{70E429D7-5B02-413E-B352-65F6DF051E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16100" y="2321964"/>
            <a:ext cx="1478924" cy="1478924"/>
          </a:xfrm>
          <a:prstGeom prst="rect">
            <a:avLst/>
          </a:prstGeom>
        </p:spPr>
      </p:pic>
    </p:spTree>
    <p:custDataLst>
      <p:tags r:id="rId1"/>
    </p:custDataLst>
    <p:extLst>
      <p:ext uri="{BB962C8B-B14F-4D97-AF65-F5344CB8AC3E}">
        <p14:creationId xmlns:p14="http://schemas.microsoft.com/office/powerpoint/2010/main" val="242352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2" name="Picture 1">
            <a:extLst>
              <a:ext uri="{FF2B5EF4-FFF2-40B4-BE49-F238E27FC236}">
                <a16:creationId xmlns:a16="http://schemas.microsoft.com/office/drawing/2014/main" id="{23E0671D-1A93-4CC7-87CA-4F20B645E983}"/>
              </a:ext>
            </a:extLst>
          </p:cNvPr>
          <p:cNvPicPr>
            <a:picLocks noChangeAspect="1"/>
          </p:cNvPicPr>
          <p:nvPr/>
        </p:nvPicPr>
        <p:blipFill>
          <a:blip r:embed="rId6"/>
          <a:stretch>
            <a:fillRect/>
          </a:stretch>
        </p:blipFill>
        <p:spPr>
          <a:xfrm>
            <a:off x="610845" y="1100501"/>
            <a:ext cx="10468166" cy="5657743"/>
          </a:xfrm>
          <a:prstGeom prst="rect">
            <a:avLst/>
          </a:prstGeom>
        </p:spPr>
      </p:pic>
    </p:spTree>
    <p:custDataLst>
      <p:tags r:id="rId1"/>
    </p:custDataLst>
    <p:extLst>
      <p:ext uri="{BB962C8B-B14F-4D97-AF65-F5344CB8AC3E}">
        <p14:creationId xmlns:p14="http://schemas.microsoft.com/office/powerpoint/2010/main" val="2284911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with low confidence">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descr="Chart&#10;&#10;Description automatically generated with low confidence">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descr="Chart&#10;&#10;Description automatically generated with low confidence">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descr="Chart&#10;&#10;Description automatically generated with low confidence">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descr="Chart&#10;&#10;Description automatically generated with low confidence">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descr="Chart&#10;&#10;Description automatically generated with low confidence">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9" name="Picture 2" descr="Diagram&#10;&#10;Description automatically generated">
            <a:extLst>
              <a:ext uri="{FF2B5EF4-FFF2-40B4-BE49-F238E27FC236}">
                <a16:creationId xmlns:a16="http://schemas.microsoft.com/office/drawing/2014/main" id="{50916A53-05F1-42EE-A3B8-F431605827BF}"/>
              </a:ext>
            </a:extLst>
          </p:cNvPr>
          <p:cNvPicPr>
            <a:picLocks noChangeAspect="1"/>
          </p:cNvPicPr>
          <p:nvPr/>
        </p:nvPicPr>
        <p:blipFill>
          <a:blip r:embed="rId6"/>
          <a:srcRect l="231" t="50000" b="11953"/>
          <a:stretch>
            <a:fillRect/>
          </a:stretch>
        </p:blipFill>
        <p:spPr>
          <a:xfrm>
            <a:off x="436179" y="2550401"/>
            <a:ext cx="3798979" cy="3621799"/>
          </a:xfrm>
          <a:prstGeom prst="rect">
            <a:avLst/>
          </a:prstGeom>
        </p:spPr>
      </p:pic>
      <p:sp>
        <p:nvSpPr>
          <p:cNvPr id="10" name="TextBox 3">
            <a:extLst>
              <a:ext uri="{FF2B5EF4-FFF2-40B4-BE49-F238E27FC236}">
                <a16:creationId xmlns:a16="http://schemas.microsoft.com/office/drawing/2014/main" id="{FBFFF22A-A41A-4AD4-A544-FDC6ED58551A}"/>
              </a:ext>
            </a:extLst>
          </p:cNvPr>
          <p:cNvSpPr txBox="1"/>
          <p:nvPr/>
        </p:nvSpPr>
        <p:spPr>
          <a:xfrm>
            <a:off x="693604" y="1236987"/>
            <a:ext cx="3708972" cy="553357"/>
          </a:xfrm>
          <a:prstGeom prst="rect">
            <a:avLst/>
          </a:prstGeom>
        </p:spPr>
        <p:txBody>
          <a:bodyPr wrap="square" lIns="0" tIns="0" rIns="0" bIns="0" rtlCol="0" anchor="t">
            <a:spAutoFit/>
          </a:bodyPr>
          <a:lstStyle/>
          <a:p>
            <a:pPr algn="ctr">
              <a:lnSpc>
                <a:spcPts val="4589"/>
              </a:lnSpc>
            </a:pPr>
            <a:r>
              <a:rPr lang="en-US" sz="3277">
                <a:solidFill>
                  <a:srgbClr val="3488BC"/>
                </a:solidFill>
                <a:latin typeface="Kollektif Italics"/>
              </a:rPr>
              <a:t>What do we know? </a:t>
            </a:r>
          </a:p>
        </p:txBody>
      </p:sp>
      <p:graphicFrame>
        <p:nvGraphicFramePr>
          <p:cNvPr id="22" name="TextBox 7">
            <a:extLst>
              <a:ext uri="{FF2B5EF4-FFF2-40B4-BE49-F238E27FC236}">
                <a16:creationId xmlns:a16="http://schemas.microsoft.com/office/drawing/2014/main" id="{B921A484-C35B-4763-AABA-DF507E2C7373}"/>
              </a:ext>
            </a:extLst>
          </p:cNvPr>
          <p:cNvGraphicFramePr/>
          <p:nvPr>
            <p:extLst>
              <p:ext uri="{D42A27DB-BD31-4B8C-83A1-F6EECF244321}">
                <p14:modId xmlns:p14="http://schemas.microsoft.com/office/powerpoint/2010/main" val="3175729850"/>
              </p:ext>
            </p:extLst>
          </p:nvPr>
        </p:nvGraphicFramePr>
        <p:xfrm>
          <a:off x="4849075" y="2526977"/>
          <a:ext cx="6191231" cy="365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9" name="Group 4">
            <a:extLst>
              <a:ext uri="{FF2B5EF4-FFF2-40B4-BE49-F238E27FC236}">
                <a16:creationId xmlns:a16="http://schemas.microsoft.com/office/drawing/2014/main" id="{A169707D-F21E-4400-9108-E3266B95392F}"/>
              </a:ext>
            </a:extLst>
          </p:cNvPr>
          <p:cNvGrpSpPr/>
          <p:nvPr/>
        </p:nvGrpSpPr>
        <p:grpSpPr>
          <a:xfrm>
            <a:off x="5332201" y="248922"/>
            <a:ext cx="5447071" cy="1801636"/>
            <a:chOff x="0" y="209551"/>
            <a:chExt cx="16209201" cy="4786074"/>
          </a:xfrm>
        </p:grpSpPr>
        <p:sp>
          <p:nvSpPr>
            <p:cNvPr id="21" name="TextBox 5">
              <a:extLst>
                <a:ext uri="{FF2B5EF4-FFF2-40B4-BE49-F238E27FC236}">
                  <a16:creationId xmlns:a16="http://schemas.microsoft.com/office/drawing/2014/main" id="{7574DCD3-19BE-47C9-B3B3-F67DBD88DCF9}"/>
                </a:ext>
              </a:extLst>
            </p:cNvPr>
            <p:cNvSpPr txBox="1"/>
            <p:nvPr/>
          </p:nvSpPr>
          <p:spPr>
            <a:xfrm>
              <a:off x="0" y="209551"/>
              <a:ext cx="16209201" cy="2436660"/>
            </a:xfrm>
            <a:prstGeom prst="rect">
              <a:avLst/>
            </a:prstGeom>
          </p:spPr>
          <p:txBody>
            <a:bodyPr lIns="0" tIns="0" rIns="0" bIns="0" rtlCol="0" anchor="t">
              <a:spAutoFit/>
            </a:bodyPr>
            <a:lstStyle/>
            <a:p>
              <a:pPr algn="l">
                <a:lnSpc>
                  <a:spcPts val="8199"/>
                </a:lnSpc>
              </a:pPr>
              <a:r>
                <a:rPr lang="en-US" sz="4400" spc="-431">
                  <a:solidFill>
                    <a:srgbClr val="000000"/>
                  </a:solidFill>
                  <a:latin typeface="Arial" panose="020B0604020202020204" pitchFamily="34" charset="0"/>
                  <a:cs typeface="Arial" panose="020B0604020202020204" pitchFamily="34" charset="0"/>
                </a:rPr>
                <a:t>Projects innovated</a:t>
              </a:r>
            </a:p>
          </p:txBody>
        </p:sp>
        <p:sp>
          <p:nvSpPr>
            <p:cNvPr id="23" name="TextBox 6">
              <a:extLst>
                <a:ext uri="{FF2B5EF4-FFF2-40B4-BE49-F238E27FC236}">
                  <a16:creationId xmlns:a16="http://schemas.microsoft.com/office/drawing/2014/main" id="{A5B47562-02C8-49A8-B6B1-42E1DA5862FD}"/>
                </a:ext>
              </a:extLst>
            </p:cNvPr>
            <p:cNvSpPr txBox="1"/>
            <p:nvPr/>
          </p:nvSpPr>
          <p:spPr>
            <a:xfrm>
              <a:off x="0" y="1936217"/>
              <a:ext cx="16209201" cy="3059408"/>
            </a:xfrm>
            <a:prstGeom prst="rect">
              <a:avLst/>
            </a:prstGeom>
          </p:spPr>
          <p:txBody>
            <a:bodyPr lIns="0" tIns="0" rIns="0" bIns="0" rtlCol="0" anchor="t">
              <a:spAutoFit/>
            </a:bodyPr>
            <a:lstStyle/>
            <a:p>
              <a:pPr algn="l">
                <a:lnSpc>
                  <a:spcPts val="3146"/>
                </a:lnSpc>
              </a:pPr>
              <a:endParaRPr lang="en-US" sz="2000" spc="121">
                <a:solidFill>
                  <a:srgbClr val="000000"/>
                </a:solidFill>
                <a:latin typeface="Kollektif"/>
              </a:endParaRPr>
            </a:p>
            <a:p>
              <a:pPr algn="l">
                <a:lnSpc>
                  <a:spcPts val="3146"/>
                </a:lnSpc>
              </a:pPr>
              <a:r>
                <a:rPr lang="en-US" sz="2000" spc="121">
                  <a:solidFill>
                    <a:srgbClr val="000000"/>
                  </a:solidFill>
                  <a:latin typeface="Kollektif"/>
                </a:rPr>
                <a:t>TO RESPOND TO THE CHALLENGES OF COVID 19</a:t>
              </a:r>
            </a:p>
          </p:txBody>
        </p:sp>
      </p:grpSp>
    </p:spTree>
    <p:custDataLst>
      <p:tags r:id="rId1"/>
    </p:custDataLst>
    <p:extLst>
      <p:ext uri="{BB962C8B-B14F-4D97-AF65-F5344CB8AC3E}">
        <p14:creationId xmlns:p14="http://schemas.microsoft.com/office/powerpoint/2010/main" val="3467009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with low confidence">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descr="Chart&#10;&#10;Description automatically generated with low confidence">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descr="Chart&#10;&#10;Description automatically generated with low confidence">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descr="Chart&#10;&#10;Description automatically generated with low confidence">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descr="Chart&#10;&#10;Description automatically generated with low confidence">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descr="Chart&#10;&#10;Description automatically generated with low confidence">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sp>
        <p:nvSpPr>
          <p:cNvPr id="24" name="TextBox 23">
            <a:extLst>
              <a:ext uri="{FF2B5EF4-FFF2-40B4-BE49-F238E27FC236}">
                <a16:creationId xmlns:a16="http://schemas.microsoft.com/office/drawing/2014/main" id="{44231DEB-2213-4833-96D9-D9B74A15907C}"/>
              </a:ext>
            </a:extLst>
          </p:cNvPr>
          <p:cNvSpPr txBox="1"/>
          <p:nvPr/>
        </p:nvSpPr>
        <p:spPr>
          <a:xfrm>
            <a:off x="261138" y="4947787"/>
            <a:ext cx="6094926" cy="646331"/>
          </a:xfrm>
          <a:prstGeom prst="rect">
            <a:avLst/>
          </a:prstGeom>
          <a:noFill/>
        </p:spPr>
        <p:txBody>
          <a:bodyPr wrap="square">
            <a:spAutoFit/>
          </a:bodyPr>
          <a:lstStyle/>
          <a:p>
            <a:r>
              <a:rPr lang="en-GB" i="1"/>
              <a:t>“We wanted to give people something to do when they had nothing”</a:t>
            </a:r>
          </a:p>
        </p:txBody>
      </p:sp>
      <p:sp>
        <p:nvSpPr>
          <p:cNvPr id="25" name="TextBox 24">
            <a:extLst>
              <a:ext uri="{FF2B5EF4-FFF2-40B4-BE49-F238E27FC236}">
                <a16:creationId xmlns:a16="http://schemas.microsoft.com/office/drawing/2014/main" id="{49925E89-9167-4A40-8447-E84A9527F869}"/>
              </a:ext>
            </a:extLst>
          </p:cNvPr>
          <p:cNvSpPr txBox="1"/>
          <p:nvPr/>
        </p:nvSpPr>
        <p:spPr>
          <a:xfrm>
            <a:off x="281345" y="1516213"/>
            <a:ext cx="5341172" cy="923330"/>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Veterans' Support Association </a:t>
            </a:r>
          </a:p>
          <a:p>
            <a:r>
              <a:rPr lang="en-GB" b="1">
                <a:latin typeface="Arial" panose="020B0604020202020204" pitchFamily="34" charset="0"/>
                <a:cs typeface="Arial" panose="020B0604020202020204" pitchFamily="34" charset="0"/>
              </a:rPr>
              <a:t>VSA Hobby Packs </a:t>
            </a:r>
          </a:p>
          <a:p>
            <a:r>
              <a:rPr lang="en-GB" b="1">
                <a:latin typeface="Arial" panose="020B0604020202020204" pitchFamily="34" charset="0"/>
                <a:cs typeface="Arial" panose="020B0604020202020204" pitchFamily="34" charset="0"/>
              </a:rPr>
              <a:t>Awarded £5,000</a:t>
            </a:r>
          </a:p>
        </p:txBody>
      </p:sp>
      <p:pic>
        <p:nvPicPr>
          <p:cNvPr id="4" name="Picture 3">
            <a:extLst>
              <a:ext uri="{FF2B5EF4-FFF2-40B4-BE49-F238E27FC236}">
                <a16:creationId xmlns:a16="http://schemas.microsoft.com/office/drawing/2014/main" id="{C2F90495-26D5-4D96-A104-2796BBFC7A1A}"/>
              </a:ext>
            </a:extLst>
          </p:cNvPr>
          <p:cNvPicPr>
            <a:picLocks noChangeAspect="1"/>
          </p:cNvPicPr>
          <p:nvPr/>
        </p:nvPicPr>
        <p:blipFill>
          <a:blip r:embed="rId6"/>
          <a:stretch>
            <a:fillRect/>
          </a:stretch>
        </p:blipFill>
        <p:spPr>
          <a:xfrm>
            <a:off x="6791809" y="1030288"/>
            <a:ext cx="4116249" cy="4949974"/>
          </a:xfrm>
          <a:prstGeom prst="rect">
            <a:avLst/>
          </a:prstGeom>
        </p:spPr>
      </p:pic>
      <p:pic>
        <p:nvPicPr>
          <p:cNvPr id="6" name="Picture 5">
            <a:extLst>
              <a:ext uri="{FF2B5EF4-FFF2-40B4-BE49-F238E27FC236}">
                <a16:creationId xmlns:a16="http://schemas.microsoft.com/office/drawing/2014/main" id="{99153DB2-3200-476B-A307-69330169F62D}"/>
              </a:ext>
            </a:extLst>
          </p:cNvPr>
          <p:cNvPicPr>
            <a:picLocks noChangeAspect="1"/>
          </p:cNvPicPr>
          <p:nvPr/>
        </p:nvPicPr>
        <p:blipFill>
          <a:blip r:embed="rId7"/>
          <a:stretch>
            <a:fillRect/>
          </a:stretch>
        </p:blipFill>
        <p:spPr>
          <a:xfrm>
            <a:off x="261138" y="2616465"/>
            <a:ext cx="4121253" cy="2225233"/>
          </a:xfrm>
          <a:prstGeom prst="rect">
            <a:avLst/>
          </a:prstGeom>
        </p:spPr>
      </p:pic>
    </p:spTree>
    <p:custDataLst>
      <p:tags r:id="rId1"/>
    </p:custDataLst>
    <p:extLst>
      <p:ext uri="{BB962C8B-B14F-4D97-AF65-F5344CB8AC3E}">
        <p14:creationId xmlns:p14="http://schemas.microsoft.com/office/powerpoint/2010/main" val="2773420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with low confidence">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descr="Chart&#10;&#10;Description automatically generated with low confidence">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descr="Chart&#10;&#10;Description automatically generated with low confidence">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descr="Chart&#10;&#10;Description automatically generated with low confidence">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descr="Chart&#10;&#10;Description automatically generated with low confidence">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descr="Chart&#10;&#10;Description automatically generated with low confidence">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sp>
        <p:nvSpPr>
          <p:cNvPr id="24" name="TextBox 23">
            <a:extLst>
              <a:ext uri="{FF2B5EF4-FFF2-40B4-BE49-F238E27FC236}">
                <a16:creationId xmlns:a16="http://schemas.microsoft.com/office/drawing/2014/main" id="{44231DEB-2213-4833-96D9-D9B74A15907C}"/>
              </a:ext>
            </a:extLst>
          </p:cNvPr>
          <p:cNvSpPr txBox="1"/>
          <p:nvPr/>
        </p:nvSpPr>
        <p:spPr>
          <a:xfrm>
            <a:off x="2155187" y="1484016"/>
            <a:ext cx="8116569" cy="769441"/>
          </a:xfrm>
          <a:prstGeom prst="rect">
            <a:avLst/>
          </a:prstGeom>
          <a:noFill/>
        </p:spPr>
        <p:txBody>
          <a:bodyPr wrap="square">
            <a:spAutoFit/>
          </a:bodyPr>
          <a:lstStyle/>
          <a:p>
            <a:r>
              <a:rPr lang="en-GB" sz="4400" i="1">
                <a:latin typeface="Arial" panose="020B0604020202020204" pitchFamily="34" charset="0"/>
                <a:cs typeface="Arial" panose="020B0604020202020204" pitchFamily="34" charset="0"/>
              </a:rPr>
              <a:t>www.covenantfund.org.uk</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CF4E99ED-81D5-4A2C-8BE0-10D40B160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676" y="2780839"/>
            <a:ext cx="2957538" cy="3993447"/>
          </a:xfrm>
          <a:prstGeom prst="rect">
            <a:avLst/>
          </a:prstGeom>
        </p:spPr>
      </p:pic>
      <p:pic>
        <p:nvPicPr>
          <p:cNvPr id="9" name="Picture 8" descr="A picture containing grass, outdoor, sky, mountain&#10;&#10;Description automatically generated">
            <a:extLst>
              <a:ext uri="{FF2B5EF4-FFF2-40B4-BE49-F238E27FC236}">
                <a16:creationId xmlns:a16="http://schemas.microsoft.com/office/drawing/2014/main" id="{F60F919C-4250-4E4E-9047-C87CFBBB3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973" y="2755444"/>
            <a:ext cx="5358456" cy="4018842"/>
          </a:xfrm>
          <a:prstGeom prst="rect">
            <a:avLst/>
          </a:prstGeom>
        </p:spPr>
      </p:pic>
      <p:pic>
        <p:nvPicPr>
          <p:cNvPr id="19" name="Graphic 18" descr="Cursor with solid fill">
            <a:extLst>
              <a:ext uri="{FF2B5EF4-FFF2-40B4-BE49-F238E27FC236}">
                <a16:creationId xmlns:a16="http://schemas.microsoft.com/office/drawing/2014/main" id="{3603FCD6-CDB5-4507-88DC-3FF9121FFB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1417208" y="2047251"/>
            <a:ext cx="914400" cy="914400"/>
          </a:xfrm>
          <a:prstGeom prst="rect">
            <a:avLst/>
          </a:prstGeom>
        </p:spPr>
      </p:pic>
    </p:spTree>
    <p:custDataLst>
      <p:tags r:id="rId1"/>
    </p:custDataLst>
    <p:extLst>
      <p:ext uri="{BB962C8B-B14F-4D97-AF65-F5344CB8AC3E}">
        <p14:creationId xmlns:p14="http://schemas.microsoft.com/office/powerpoint/2010/main" val="40182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9DFB9B-86E5-4973-BE31-0A76B6AC588F}"/>
              </a:ext>
            </a:extLst>
          </p:cNvPr>
          <p:cNvSpPr>
            <a:spLocks noGrp="1"/>
          </p:cNvSpPr>
          <p:nvPr>
            <p:ph type="title"/>
          </p:nvPr>
        </p:nvSpPr>
        <p:spPr>
          <a:xfrm>
            <a:off x="401973" y="1261630"/>
            <a:ext cx="10515600" cy="871255"/>
          </a:xfrm>
        </p:spPr>
        <p:txBody>
          <a:bodyPr>
            <a:normAutofit/>
          </a:bodyPr>
          <a:lstStyle/>
          <a:p>
            <a:r>
              <a:rPr lang="en-GB" sz="3600">
                <a:latin typeface="Arial" panose="020B0604020202020204" pitchFamily="34" charset="0"/>
                <a:cs typeface="Arial" panose="020B0604020202020204" pitchFamily="34" charset="0"/>
              </a:rPr>
              <a:t>Who we are</a:t>
            </a:r>
          </a:p>
        </p:txBody>
      </p:sp>
      <p:sp>
        <p:nvSpPr>
          <p:cNvPr id="6" name="Content Placeholder 5">
            <a:extLst>
              <a:ext uri="{FF2B5EF4-FFF2-40B4-BE49-F238E27FC236}">
                <a16:creationId xmlns:a16="http://schemas.microsoft.com/office/drawing/2014/main" id="{9110D423-5E0F-4285-A72D-8956F00FC35E}"/>
              </a:ext>
            </a:extLst>
          </p:cNvPr>
          <p:cNvSpPr>
            <a:spLocks noGrp="1"/>
          </p:cNvSpPr>
          <p:nvPr>
            <p:ph idx="1"/>
          </p:nvPr>
        </p:nvSpPr>
        <p:spPr>
          <a:xfrm>
            <a:off x="401973" y="2055228"/>
            <a:ext cx="10814108" cy="3616643"/>
          </a:xfrm>
        </p:spPr>
        <p:txBody>
          <a:bodyPr>
            <a:noAutofit/>
          </a:bodyPr>
          <a:lstStyle/>
          <a:p>
            <a:pPr marL="0" indent="0">
              <a:lnSpc>
                <a:spcPct val="100000"/>
              </a:lnSpc>
              <a:spcBef>
                <a:spcPts val="0"/>
              </a:spcBef>
              <a:buNone/>
            </a:pPr>
            <a:r>
              <a:rPr lang="en-GB" sz="1800">
                <a:latin typeface="Arial" panose="020B0604020202020204" pitchFamily="34" charset="0"/>
                <a:cs typeface="Arial" panose="020B0604020202020204" pitchFamily="34" charset="0"/>
              </a:rPr>
              <a:t>The Armed Forces Covenant Fund Trust (the Trust) supports the Armed Forces Covenant by delivering funding programmes that create real change to Armed Forces communities across the UK.</a:t>
            </a:r>
          </a:p>
          <a:p>
            <a:pPr marL="0" indent="0">
              <a:lnSpc>
                <a:spcPct val="100000"/>
              </a:lnSpc>
              <a:spcBef>
                <a:spcPts val="0"/>
              </a:spcBef>
              <a:buNone/>
            </a:pPr>
            <a:endParaRPr lang="en-GB" sz="900">
              <a:latin typeface="Arial" panose="020B0604020202020204" pitchFamily="34" charset="0"/>
              <a:cs typeface="Arial" panose="020B0604020202020204" pitchFamily="34" charset="0"/>
            </a:endParaRPr>
          </a:p>
          <a:p>
            <a:pPr marL="0" indent="0">
              <a:lnSpc>
                <a:spcPct val="100000"/>
              </a:lnSpc>
              <a:spcBef>
                <a:spcPts val="0"/>
              </a:spcBef>
              <a:buNone/>
            </a:pPr>
            <a:r>
              <a:rPr lang="en-GB" sz="1800">
                <a:latin typeface="Arial" panose="020B0604020202020204" pitchFamily="34" charset="0"/>
                <a:cs typeface="Arial" panose="020B0604020202020204" pitchFamily="34" charset="0"/>
              </a:rPr>
              <a:t>4 broad funding themes now and in future years.</a:t>
            </a:r>
          </a:p>
          <a:p>
            <a:pPr marL="0" indent="0">
              <a:lnSpc>
                <a:spcPct val="100000"/>
              </a:lnSpc>
              <a:spcBef>
                <a:spcPts val="0"/>
              </a:spcBef>
              <a:buNone/>
            </a:pPr>
            <a:r>
              <a:rPr lang="en-GB" sz="1600" b="1">
                <a:latin typeface="Arial" panose="020B0604020202020204" pitchFamily="34" charset="0"/>
                <a:cs typeface="Arial" panose="020B0604020202020204" pitchFamily="34" charset="0"/>
              </a:rPr>
              <a:t>	</a:t>
            </a:r>
          </a:p>
          <a:p>
            <a:pPr marL="0" indent="0">
              <a:lnSpc>
                <a:spcPct val="100000"/>
              </a:lnSpc>
              <a:spcBef>
                <a:spcPts val="0"/>
              </a:spcBef>
              <a:buNone/>
            </a:pPr>
            <a:r>
              <a:rPr lang="en-GB" sz="1600" b="1">
                <a:latin typeface="Arial" panose="020B0604020202020204" pitchFamily="34" charset="0"/>
                <a:cs typeface="Arial" panose="020B0604020202020204" pitchFamily="34" charset="0"/>
              </a:rPr>
              <a:t>	1.  Non-core healthcare services for veterans</a:t>
            </a:r>
            <a:r>
              <a:rPr lang="en-GB" sz="1600">
                <a:latin typeface="Arial" panose="020B0604020202020204" pitchFamily="34" charset="0"/>
                <a:cs typeface="Arial" panose="020B0604020202020204" pitchFamily="34" charset="0"/>
              </a:rPr>
              <a:t>.</a:t>
            </a:r>
          </a:p>
          <a:p>
            <a:pPr marL="0" indent="0">
              <a:lnSpc>
                <a:spcPct val="100000"/>
              </a:lnSpc>
              <a:spcBef>
                <a:spcPts val="0"/>
              </a:spcBef>
              <a:buNone/>
            </a:pPr>
            <a:r>
              <a:rPr lang="en-GB" sz="1600" b="1">
                <a:latin typeface="Arial" panose="020B0604020202020204" pitchFamily="34" charset="0"/>
                <a:cs typeface="Arial" panose="020B0604020202020204" pitchFamily="34" charset="0"/>
              </a:rPr>
              <a:t>	2.  Removing barriers to family life</a:t>
            </a:r>
            <a:r>
              <a:rPr lang="en-GB" sz="1600">
                <a:latin typeface="Arial" panose="020B0604020202020204" pitchFamily="34" charset="0"/>
                <a:cs typeface="Arial" panose="020B0604020202020204" pitchFamily="34" charset="0"/>
              </a:rPr>
              <a:t>.</a:t>
            </a:r>
          </a:p>
          <a:p>
            <a:pPr marL="0" indent="0">
              <a:lnSpc>
                <a:spcPct val="100000"/>
              </a:lnSpc>
              <a:spcBef>
                <a:spcPts val="0"/>
              </a:spcBef>
              <a:buNone/>
            </a:pPr>
            <a:r>
              <a:rPr lang="en-GB" sz="1600" b="1">
                <a:latin typeface="Arial" panose="020B0604020202020204" pitchFamily="34" charset="0"/>
                <a:cs typeface="Arial" panose="020B0604020202020204" pitchFamily="34" charset="0"/>
              </a:rPr>
              <a:t>	3.  Extra support, both in and after Service, for those that need help</a:t>
            </a:r>
            <a:r>
              <a:rPr lang="en-GB" sz="1600">
                <a:latin typeface="Arial" panose="020B0604020202020204" pitchFamily="34" charset="0"/>
                <a:cs typeface="Arial" panose="020B0604020202020204" pitchFamily="34" charset="0"/>
              </a:rPr>
              <a:t>.</a:t>
            </a:r>
          </a:p>
          <a:p>
            <a:pPr marL="0" indent="0">
              <a:lnSpc>
                <a:spcPct val="100000"/>
              </a:lnSpc>
              <a:spcBef>
                <a:spcPts val="0"/>
              </a:spcBef>
              <a:buNone/>
            </a:pPr>
            <a:r>
              <a:rPr lang="en-GB" sz="1600" b="1">
                <a:latin typeface="Arial" panose="020B0604020202020204" pitchFamily="34" charset="0"/>
                <a:cs typeface="Arial" panose="020B0604020202020204" pitchFamily="34" charset="0"/>
              </a:rPr>
              <a:t>	4.  Measures to integrate military and civilian communities and allow the Armed Forces 	community to participate as citizens.</a:t>
            </a:r>
            <a:endParaRPr lang="en-GB" sz="1600">
              <a:latin typeface="Arial" panose="020B0604020202020204" pitchFamily="34" charset="0"/>
              <a:cs typeface="Arial" panose="020B0604020202020204" pitchFamily="34" charset="0"/>
            </a:endParaRPr>
          </a:p>
          <a:p>
            <a:pPr marL="0" indent="0">
              <a:lnSpc>
                <a:spcPct val="100000"/>
              </a:lnSpc>
              <a:spcBef>
                <a:spcPts val="0"/>
              </a:spcBef>
              <a:buNone/>
            </a:pPr>
            <a:endParaRPr lang="en-GB" sz="900">
              <a:latin typeface="Arial" panose="020B0604020202020204" pitchFamily="34" charset="0"/>
              <a:cs typeface="Arial" panose="020B0604020202020204" pitchFamily="34" charset="0"/>
            </a:endParaRPr>
          </a:p>
          <a:p>
            <a:pPr marL="0" indent="0">
              <a:lnSpc>
                <a:spcPct val="100000"/>
              </a:lnSpc>
              <a:spcBef>
                <a:spcPts val="0"/>
              </a:spcBef>
              <a:buNone/>
            </a:pPr>
            <a:r>
              <a:rPr lang="en-GB" sz="1800">
                <a:latin typeface="Arial" panose="020B0604020202020204" pitchFamily="34" charset="0"/>
                <a:cs typeface="Arial" panose="020B0604020202020204" pitchFamily="34" charset="0"/>
              </a:rPr>
              <a:t>We also work with HM Government to run other funding programmes that have a positive impact on Armed Forces communities.</a:t>
            </a:r>
          </a:p>
          <a:p>
            <a:endParaRPr lang="en-GB" sz="18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09730"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11" name="Picture 10" descr="A close up of a logo&#10;&#10;Description automatically generated">
            <a:extLst>
              <a:ext uri="{FF2B5EF4-FFF2-40B4-BE49-F238E27FC236}">
                <a16:creationId xmlns:a16="http://schemas.microsoft.com/office/drawing/2014/main" id="{42F91E67-FC3F-414D-A9EE-7AE3C61A04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spTree>
    <p:custDataLst>
      <p:tags r:id="rId1"/>
    </p:custDataLst>
    <p:extLst>
      <p:ext uri="{BB962C8B-B14F-4D97-AF65-F5344CB8AC3E}">
        <p14:creationId xmlns:p14="http://schemas.microsoft.com/office/powerpoint/2010/main" val="276021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4BD917B4-D89A-4F10-9E11-66BC3CE44F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7" name="Picture 6">
            <a:extLst>
              <a:ext uri="{FF2B5EF4-FFF2-40B4-BE49-F238E27FC236}">
                <a16:creationId xmlns:a16="http://schemas.microsoft.com/office/drawing/2014/main" id="{DD050FC9-20FF-4826-98FC-66ED4FD4289F}"/>
              </a:ext>
            </a:extLst>
          </p:cNvPr>
          <p:cNvPicPr>
            <a:picLocks noChangeAspect="1"/>
          </p:cNvPicPr>
          <p:nvPr/>
        </p:nvPicPr>
        <p:blipFill rotWithShape="1">
          <a:blip r:embed="rId6"/>
          <a:srcRect l="40605" b="13270"/>
          <a:stretch/>
        </p:blipFill>
        <p:spPr>
          <a:xfrm>
            <a:off x="1055550" y="952107"/>
            <a:ext cx="6173997" cy="5305665"/>
          </a:xfrm>
          <a:prstGeom prst="rect">
            <a:avLst/>
          </a:prstGeom>
        </p:spPr>
      </p:pic>
    </p:spTree>
    <p:custDataLst>
      <p:tags r:id="rId1"/>
    </p:custDataLst>
    <p:extLst>
      <p:ext uri="{BB962C8B-B14F-4D97-AF65-F5344CB8AC3E}">
        <p14:creationId xmlns:p14="http://schemas.microsoft.com/office/powerpoint/2010/main" val="136730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9DFB9B-86E5-4973-BE31-0A76B6AC588F}"/>
              </a:ext>
            </a:extLst>
          </p:cNvPr>
          <p:cNvSpPr>
            <a:spLocks noGrp="1"/>
          </p:cNvSpPr>
          <p:nvPr>
            <p:ph type="title"/>
          </p:nvPr>
        </p:nvSpPr>
        <p:spPr>
          <a:xfrm>
            <a:off x="488661" y="1334394"/>
            <a:ext cx="6648569" cy="2830102"/>
          </a:xfrm>
        </p:spPr>
        <p:txBody>
          <a:bodyPr>
            <a:noAutofit/>
          </a:bodyPr>
          <a:lstStyle/>
          <a:p>
            <a:r>
              <a:rPr lang="en-GB" sz="2000" b="1">
                <a:latin typeface="Arial" panose="020B0604020202020204" pitchFamily="34" charset="0"/>
                <a:cs typeface="Arial" panose="020B0604020202020204" pitchFamily="34" charset="0"/>
              </a:rPr>
              <a:t>In 2021/22 The Trust funded over 500 projects to support Armed Forces communities; awarding £25M</a:t>
            </a: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r>
              <a:rPr lang="en-GB" sz="2000" b="1">
                <a:latin typeface="Arial" panose="020B0604020202020204" pitchFamily="34" charset="0"/>
                <a:cs typeface="Arial" panose="020B0604020202020204" pitchFamily="34" charset="0"/>
              </a:rPr>
              <a:t>This year; we are keen to </a:t>
            </a: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endParaRPr lang="en-GB" sz="2000" b="1">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4BD917B4-D89A-4F10-9E11-66BC3CE44F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pic>
        <p:nvPicPr>
          <p:cNvPr id="5" name="Picture 4">
            <a:extLst>
              <a:ext uri="{FF2B5EF4-FFF2-40B4-BE49-F238E27FC236}">
                <a16:creationId xmlns:a16="http://schemas.microsoft.com/office/drawing/2014/main" id="{4C4B9434-1C20-4F0F-9955-FB39564F0518}"/>
              </a:ext>
            </a:extLst>
          </p:cNvPr>
          <p:cNvPicPr>
            <a:picLocks noChangeAspect="1"/>
          </p:cNvPicPr>
          <p:nvPr/>
        </p:nvPicPr>
        <p:blipFill>
          <a:blip r:embed="rId6"/>
          <a:stretch>
            <a:fillRect/>
          </a:stretch>
        </p:blipFill>
        <p:spPr>
          <a:xfrm>
            <a:off x="6786127" y="2016479"/>
            <a:ext cx="4334031" cy="4340775"/>
          </a:xfrm>
          <a:prstGeom prst="rect">
            <a:avLst/>
          </a:prstGeom>
        </p:spPr>
      </p:pic>
      <p:graphicFrame>
        <p:nvGraphicFramePr>
          <p:cNvPr id="22" name="Diagram 1">
            <a:extLst>
              <a:ext uri="{FF2B5EF4-FFF2-40B4-BE49-F238E27FC236}">
                <a16:creationId xmlns:a16="http://schemas.microsoft.com/office/drawing/2014/main" id="{6C9A6D95-C4AE-86A6-077F-30A29E8AC9AF}"/>
              </a:ext>
            </a:extLst>
          </p:cNvPr>
          <p:cNvGraphicFramePr/>
          <p:nvPr>
            <p:extLst>
              <p:ext uri="{D42A27DB-BD31-4B8C-83A1-F6EECF244321}">
                <p14:modId xmlns:p14="http://schemas.microsoft.com/office/powerpoint/2010/main" val="3751262301"/>
              </p:ext>
            </p:extLst>
          </p:nvPr>
        </p:nvGraphicFramePr>
        <p:xfrm>
          <a:off x="615673" y="2058128"/>
          <a:ext cx="6176288" cy="47998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41509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1267-A7ED-479B-AC62-93B2BFAAE6B5}"/>
              </a:ext>
            </a:extLst>
          </p:cNvPr>
          <p:cNvSpPr>
            <a:spLocks noGrp="1"/>
          </p:cNvSpPr>
          <p:nvPr>
            <p:ph type="title"/>
          </p:nvPr>
        </p:nvSpPr>
        <p:spPr/>
        <p:txBody>
          <a:bodyPr/>
          <a:lstStyle/>
          <a:p>
            <a:r>
              <a:rPr lang="en-GB"/>
              <a:t>Put the new programmes graphic here</a:t>
            </a:r>
          </a:p>
        </p:txBody>
      </p:sp>
      <p:pic>
        <p:nvPicPr>
          <p:cNvPr id="5" name="Content Placeholder 4" descr="A picture containing text&#10;&#10;Description automatically generated">
            <a:extLst>
              <a:ext uri="{FF2B5EF4-FFF2-40B4-BE49-F238E27FC236}">
                <a16:creationId xmlns:a16="http://schemas.microsoft.com/office/drawing/2014/main" id="{791850AA-0A6F-4453-AB2F-AB40F5B53D6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985" y="58343"/>
            <a:ext cx="9774194" cy="6910357"/>
          </a:xfrm>
        </p:spPr>
      </p:pic>
      <p:pic>
        <p:nvPicPr>
          <p:cNvPr id="4" name="Picture 3">
            <a:extLst>
              <a:ext uri="{FF2B5EF4-FFF2-40B4-BE49-F238E27FC236}">
                <a16:creationId xmlns:a16="http://schemas.microsoft.com/office/drawing/2014/main" id="{BA0FB9B5-1FEC-445C-B937-CB86D90EFD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6" name="Picture 5">
            <a:extLst>
              <a:ext uri="{FF2B5EF4-FFF2-40B4-BE49-F238E27FC236}">
                <a16:creationId xmlns:a16="http://schemas.microsoft.com/office/drawing/2014/main" id="{4DB69305-3B4A-4500-9544-2A99553F30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7" name="Picture 6">
            <a:extLst>
              <a:ext uri="{FF2B5EF4-FFF2-40B4-BE49-F238E27FC236}">
                <a16:creationId xmlns:a16="http://schemas.microsoft.com/office/drawing/2014/main" id="{2E046E1E-9FD6-423A-810D-867792D4E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8" name="Picture 7">
            <a:extLst>
              <a:ext uri="{FF2B5EF4-FFF2-40B4-BE49-F238E27FC236}">
                <a16:creationId xmlns:a16="http://schemas.microsoft.com/office/drawing/2014/main" id="{D8B693FB-96C5-4CA7-85BE-7D489F70A7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9" name="Picture 8">
            <a:extLst>
              <a:ext uri="{FF2B5EF4-FFF2-40B4-BE49-F238E27FC236}">
                <a16:creationId xmlns:a16="http://schemas.microsoft.com/office/drawing/2014/main" id="{BEE637F1-0836-419A-8AF3-069DAFF952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0" name="Picture 9">
            <a:extLst>
              <a:ext uri="{FF2B5EF4-FFF2-40B4-BE49-F238E27FC236}">
                <a16:creationId xmlns:a16="http://schemas.microsoft.com/office/drawing/2014/main" id="{44F78DF4-AF07-4FF2-A63C-3D68FAE86F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spTree>
    <p:custDataLst>
      <p:tags r:id="rId1"/>
    </p:custDataLst>
    <p:extLst>
      <p:ext uri="{BB962C8B-B14F-4D97-AF65-F5344CB8AC3E}">
        <p14:creationId xmlns:p14="http://schemas.microsoft.com/office/powerpoint/2010/main" val="281124132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FB9B5-1FEC-445C-B937-CB86D90EFD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6" name="Picture 5">
            <a:extLst>
              <a:ext uri="{FF2B5EF4-FFF2-40B4-BE49-F238E27FC236}">
                <a16:creationId xmlns:a16="http://schemas.microsoft.com/office/drawing/2014/main" id="{4DB69305-3B4A-4500-9544-2A99553F3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7" name="Picture 6">
            <a:extLst>
              <a:ext uri="{FF2B5EF4-FFF2-40B4-BE49-F238E27FC236}">
                <a16:creationId xmlns:a16="http://schemas.microsoft.com/office/drawing/2014/main" id="{2E046E1E-9FD6-423A-810D-867792D4E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8" name="Picture 7">
            <a:extLst>
              <a:ext uri="{FF2B5EF4-FFF2-40B4-BE49-F238E27FC236}">
                <a16:creationId xmlns:a16="http://schemas.microsoft.com/office/drawing/2014/main" id="{D8B693FB-96C5-4CA7-85BE-7D489F70A7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9" name="Picture 8">
            <a:extLst>
              <a:ext uri="{FF2B5EF4-FFF2-40B4-BE49-F238E27FC236}">
                <a16:creationId xmlns:a16="http://schemas.microsoft.com/office/drawing/2014/main" id="{BEE637F1-0836-419A-8AF3-069DAFF952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0" name="Picture 9">
            <a:extLst>
              <a:ext uri="{FF2B5EF4-FFF2-40B4-BE49-F238E27FC236}">
                <a16:creationId xmlns:a16="http://schemas.microsoft.com/office/drawing/2014/main" id="{44F78DF4-AF07-4FF2-A63C-3D68FAE86F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graphicFrame>
        <p:nvGraphicFramePr>
          <p:cNvPr id="18" name="Content Placeholder 10">
            <a:extLst>
              <a:ext uri="{FF2B5EF4-FFF2-40B4-BE49-F238E27FC236}">
                <a16:creationId xmlns:a16="http://schemas.microsoft.com/office/drawing/2014/main" id="{A937FDD3-4E82-353E-C553-F35357D03E8B}"/>
              </a:ext>
            </a:extLst>
          </p:cNvPr>
          <p:cNvGraphicFramePr>
            <a:graphicFrameLocks noGrp="1"/>
          </p:cNvGraphicFramePr>
          <p:nvPr>
            <p:ph idx="1"/>
            <p:extLst>
              <p:ext uri="{D42A27DB-BD31-4B8C-83A1-F6EECF244321}">
                <p14:modId xmlns:p14="http://schemas.microsoft.com/office/powerpoint/2010/main" val="2196996099"/>
              </p:ext>
            </p:extLst>
          </p:nvPr>
        </p:nvGraphicFramePr>
        <p:xfrm>
          <a:off x="4617076" y="267280"/>
          <a:ext cx="6581103" cy="60820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a:extLst>
              <a:ext uri="{FF2B5EF4-FFF2-40B4-BE49-F238E27FC236}">
                <a16:creationId xmlns:a16="http://schemas.microsoft.com/office/drawing/2014/main" id="{CE30CD33-12DA-40BD-92EB-E081FD53AB30}"/>
              </a:ext>
            </a:extLst>
          </p:cNvPr>
          <p:cNvPicPr>
            <a:picLocks noChangeAspect="1"/>
          </p:cNvPicPr>
          <p:nvPr/>
        </p:nvPicPr>
        <p:blipFill>
          <a:blip r:embed="rId10"/>
          <a:stretch>
            <a:fillRect/>
          </a:stretch>
        </p:blipFill>
        <p:spPr>
          <a:xfrm>
            <a:off x="353713" y="607799"/>
            <a:ext cx="3966557" cy="5260000"/>
          </a:xfrm>
          <a:prstGeom prst="rect">
            <a:avLst/>
          </a:prstGeom>
        </p:spPr>
      </p:pic>
    </p:spTree>
    <p:custDataLst>
      <p:tags r:id="rId1"/>
    </p:custDataLst>
    <p:extLst>
      <p:ext uri="{BB962C8B-B14F-4D97-AF65-F5344CB8AC3E}">
        <p14:creationId xmlns:p14="http://schemas.microsoft.com/office/powerpoint/2010/main" val="1347019293"/>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F90D-4BFF-4550-A169-02DAB09B6237}"/>
              </a:ext>
            </a:extLst>
          </p:cNvPr>
          <p:cNvSpPr>
            <a:spLocks noGrp="1"/>
          </p:cNvSpPr>
          <p:nvPr>
            <p:ph type="title"/>
          </p:nvPr>
        </p:nvSpPr>
        <p:spPr>
          <a:xfrm>
            <a:off x="838200" y="400644"/>
            <a:ext cx="10515600" cy="1325563"/>
          </a:xfrm>
        </p:spPr>
        <p:txBody>
          <a:bodyPr>
            <a:normAutofit/>
          </a:bodyPr>
          <a:lstStyle/>
          <a:p>
            <a:pPr algn="ctr"/>
            <a:r>
              <a:rPr lang="en-GB" sz="2000" b="1">
                <a:latin typeface="Arial" panose="020B0604020202020204" pitchFamily="34" charset="0"/>
                <a:cs typeface="Arial" panose="020B0604020202020204" pitchFamily="34" charset="0"/>
              </a:rPr>
              <a:t>Types of sustainability: how a project sustains beyond the life of a grant</a:t>
            </a:r>
          </a:p>
        </p:txBody>
      </p:sp>
      <p:sp>
        <p:nvSpPr>
          <p:cNvPr id="9" name="Oval 8">
            <a:extLst>
              <a:ext uri="{FF2B5EF4-FFF2-40B4-BE49-F238E27FC236}">
                <a16:creationId xmlns:a16="http://schemas.microsoft.com/office/drawing/2014/main" id="{17A7FE77-6466-4526-9656-188992CA6058}"/>
              </a:ext>
            </a:extLst>
          </p:cNvPr>
          <p:cNvSpPr/>
          <p:nvPr/>
        </p:nvSpPr>
        <p:spPr>
          <a:xfrm>
            <a:off x="3088402" y="1690687"/>
            <a:ext cx="2286000" cy="2290647"/>
          </a:xfrm>
          <a:prstGeom prst="ellipse">
            <a:avLst/>
          </a:prstGeom>
          <a:solidFill>
            <a:srgbClr val="D700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Accessing finance for ongoing delivery</a:t>
            </a:r>
          </a:p>
        </p:txBody>
      </p:sp>
      <p:sp>
        <p:nvSpPr>
          <p:cNvPr id="13" name="Oval 12">
            <a:extLst>
              <a:ext uri="{FF2B5EF4-FFF2-40B4-BE49-F238E27FC236}">
                <a16:creationId xmlns:a16="http://schemas.microsoft.com/office/drawing/2014/main" id="{7FE752DF-7B30-49FC-A349-94FEC4D3C697}"/>
              </a:ext>
            </a:extLst>
          </p:cNvPr>
          <p:cNvSpPr/>
          <p:nvPr/>
        </p:nvSpPr>
        <p:spPr>
          <a:xfrm>
            <a:off x="3088402" y="4202227"/>
            <a:ext cx="2286000" cy="2290647"/>
          </a:xfrm>
          <a:prstGeom prst="ellipse">
            <a:avLst/>
          </a:prstGeom>
          <a:solidFill>
            <a:srgbClr val="D700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Ongoing improvement for project beneficiaries</a:t>
            </a:r>
          </a:p>
        </p:txBody>
      </p:sp>
      <p:sp>
        <p:nvSpPr>
          <p:cNvPr id="14" name="Oval 13">
            <a:extLst>
              <a:ext uri="{FF2B5EF4-FFF2-40B4-BE49-F238E27FC236}">
                <a16:creationId xmlns:a16="http://schemas.microsoft.com/office/drawing/2014/main" id="{BE779727-DE53-40C0-A205-2983FBE0A679}"/>
              </a:ext>
            </a:extLst>
          </p:cNvPr>
          <p:cNvSpPr/>
          <p:nvPr/>
        </p:nvSpPr>
        <p:spPr>
          <a:xfrm>
            <a:off x="6244313" y="4202227"/>
            <a:ext cx="2286000" cy="2290647"/>
          </a:xfrm>
          <a:prstGeom prst="ellipse">
            <a:avLst/>
          </a:prstGeom>
          <a:solidFill>
            <a:srgbClr val="D700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Improved knowledge and evidence</a:t>
            </a:r>
          </a:p>
        </p:txBody>
      </p:sp>
      <p:sp>
        <p:nvSpPr>
          <p:cNvPr id="15" name="Oval 14">
            <a:extLst>
              <a:ext uri="{FF2B5EF4-FFF2-40B4-BE49-F238E27FC236}">
                <a16:creationId xmlns:a16="http://schemas.microsoft.com/office/drawing/2014/main" id="{DA612365-DC6E-4975-9359-774BC70F7C5E}"/>
              </a:ext>
            </a:extLst>
          </p:cNvPr>
          <p:cNvSpPr/>
          <p:nvPr/>
        </p:nvSpPr>
        <p:spPr>
          <a:xfrm>
            <a:off x="6244313" y="1690686"/>
            <a:ext cx="2286000" cy="2290647"/>
          </a:xfrm>
          <a:prstGeom prst="ellipse">
            <a:avLst/>
          </a:prstGeom>
          <a:solidFill>
            <a:srgbClr val="D700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Ongoing partnership and collaboration</a:t>
            </a:r>
          </a:p>
        </p:txBody>
      </p:sp>
      <p:pic>
        <p:nvPicPr>
          <p:cNvPr id="16" name="Picture 15">
            <a:extLst>
              <a:ext uri="{FF2B5EF4-FFF2-40B4-BE49-F238E27FC236}">
                <a16:creationId xmlns:a16="http://schemas.microsoft.com/office/drawing/2014/main" id="{DDAF2B3E-9B59-4973-9163-07846C678F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7" name="Picture 16">
            <a:extLst>
              <a:ext uri="{FF2B5EF4-FFF2-40B4-BE49-F238E27FC236}">
                <a16:creationId xmlns:a16="http://schemas.microsoft.com/office/drawing/2014/main" id="{FF890D9C-0E60-454A-92A9-7EDE6E51D6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8" name="Picture 17">
            <a:extLst>
              <a:ext uri="{FF2B5EF4-FFF2-40B4-BE49-F238E27FC236}">
                <a16:creationId xmlns:a16="http://schemas.microsoft.com/office/drawing/2014/main" id="{C19D0D74-501E-4313-B0A7-D1B016CEFD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9" name="Picture 18">
            <a:extLst>
              <a:ext uri="{FF2B5EF4-FFF2-40B4-BE49-F238E27FC236}">
                <a16:creationId xmlns:a16="http://schemas.microsoft.com/office/drawing/2014/main" id="{D74D3A12-6C9D-40CF-863D-C3F4E7CA41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20" name="Picture 19">
            <a:extLst>
              <a:ext uri="{FF2B5EF4-FFF2-40B4-BE49-F238E27FC236}">
                <a16:creationId xmlns:a16="http://schemas.microsoft.com/office/drawing/2014/main" id="{89E2D3D7-BA47-41BB-B9C2-6DDED987E6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21" name="Picture 20">
            <a:extLst>
              <a:ext uri="{FF2B5EF4-FFF2-40B4-BE49-F238E27FC236}">
                <a16:creationId xmlns:a16="http://schemas.microsoft.com/office/drawing/2014/main" id="{193BCBD6-84B0-49AD-9614-300764C24A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spTree>
    <p:custDataLst>
      <p:tags r:id="rId1"/>
    </p:custDataLst>
    <p:extLst>
      <p:ext uri="{BB962C8B-B14F-4D97-AF65-F5344CB8AC3E}">
        <p14:creationId xmlns:p14="http://schemas.microsoft.com/office/powerpoint/2010/main" val="2148579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BA0FB9B5-1FEC-445C-B937-CB86D90EFD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6" name="Picture 5" descr="Chart&#10;&#10;Description automatically generated with low confidence">
            <a:extLst>
              <a:ext uri="{FF2B5EF4-FFF2-40B4-BE49-F238E27FC236}">
                <a16:creationId xmlns:a16="http://schemas.microsoft.com/office/drawing/2014/main" id="{4DB69305-3B4A-4500-9544-2A99553F3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2E046E1E-9FD6-423A-810D-867792D4E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D8B693FB-96C5-4CA7-85BE-7D489F70A7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9" name="Picture 8" descr="Chart&#10;&#10;Description automatically generated with low confidence">
            <a:extLst>
              <a:ext uri="{FF2B5EF4-FFF2-40B4-BE49-F238E27FC236}">
                <a16:creationId xmlns:a16="http://schemas.microsoft.com/office/drawing/2014/main" id="{BEE637F1-0836-419A-8AF3-069DAFF952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0" name="Picture 9" descr="Chart&#10;&#10;Description automatically generated with low confidence">
            <a:extLst>
              <a:ext uri="{FF2B5EF4-FFF2-40B4-BE49-F238E27FC236}">
                <a16:creationId xmlns:a16="http://schemas.microsoft.com/office/drawing/2014/main" id="{44F78DF4-AF07-4FF2-A63C-3D68FAE86F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graphicFrame>
        <p:nvGraphicFramePr>
          <p:cNvPr id="15" name="Content Placeholder 10">
            <a:extLst>
              <a:ext uri="{FF2B5EF4-FFF2-40B4-BE49-F238E27FC236}">
                <a16:creationId xmlns:a16="http://schemas.microsoft.com/office/drawing/2014/main" id="{0A5F1739-DFFC-6B1E-C94B-C0679DE02E82}"/>
              </a:ext>
            </a:extLst>
          </p:cNvPr>
          <p:cNvGraphicFramePr>
            <a:graphicFrameLocks noGrp="1"/>
          </p:cNvGraphicFramePr>
          <p:nvPr>
            <p:ph idx="1"/>
            <p:extLst>
              <p:ext uri="{D42A27DB-BD31-4B8C-83A1-F6EECF244321}">
                <p14:modId xmlns:p14="http://schemas.microsoft.com/office/powerpoint/2010/main" val="3856797380"/>
              </p:ext>
            </p:extLst>
          </p:nvPr>
        </p:nvGraphicFramePr>
        <p:xfrm>
          <a:off x="5254580" y="460463"/>
          <a:ext cx="5307314" cy="5927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descr="Text, letter&#10;&#10;Description automatically generated">
            <a:extLst>
              <a:ext uri="{FF2B5EF4-FFF2-40B4-BE49-F238E27FC236}">
                <a16:creationId xmlns:a16="http://schemas.microsoft.com/office/drawing/2014/main" id="{C2770086-0035-4C05-9636-5810BD7A58CD}"/>
              </a:ext>
            </a:extLst>
          </p:cNvPr>
          <p:cNvPicPr>
            <a:picLocks noChangeAspect="1"/>
          </p:cNvPicPr>
          <p:nvPr/>
        </p:nvPicPr>
        <p:blipFill>
          <a:blip r:embed="rId10"/>
          <a:stretch>
            <a:fillRect/>
          </a:stretch>
        </p:blipFill>
        <p:spPr>
          <a:xfrm>
            <a:off x="348948" y="201604"/>
            <a:ext cx="4293179" cy="6072389"/>
          </a:xfrm>
          <a:prstGeom prst="rect">
            <a:avLst/>
          </a:prstGeom>
        </p:spPr>
      </p:pic>
    </p:spTree>
    <p:custDataLst>
      <p:tags r:id="rId1"/>
    </p:custDataLst>
    <p:extLst>
      <p:ext uri="{BB962C8B-B14F-4D97-AF65-F5344CB8AC3E}">
        <p14:creationId xmlns:p14="http://schemas.microsoft.com/office/powerpoint/2010/main" val="3081730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1695E4-EA8D-499E-B650-E9BE44516D4E}"/>
              </a:ext>
            </a:extLst>
          </p:cNvPr>
          <p:cNvPicPr>
            <a:picLocks noChangeAspect="1"/>
          </p:cNvPicPr>
          <p:nvPr/>
        </p:nvPicPr>
        <p:blipFill>
          <a:blip r:embed="rId4"/>
          <a:stretch>
            <a:fillRect/>
          </a:stretch>
        </p:blipFill>
        <p:spPr>
          <a:xfrm>
            <a:off x="585996" y="828533"/>
            <a:ext cx="10723793" cy="6029467"/>
          </a:xfrm>
          <a:prstGeom prst="rect">
            <a:avLst/>
          </a:prstGeom>
        </p:spPr>
      </p:pic>
      <p:pic>
        <p:nvPicPr>
          <p:cNvPr id="13" name="Picture 12">
            <a:extLst>
              <a:ext uri="{FF2B5EF4-FFF2-40B4-BE49-F238E27FC236}">
                <a16:creationId xmlns:a16="http://schemas.microsoft.com/office/drawing/2014/main" id="{A02BD63D-1CC0-4335-B84D-1082EF2A96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5" y="0"/>
            <a:ext cx="697015" cy="1100501"/>
          </a:xfrm>
          <a:prstGeom prst="rect">
            <a:avLst/>
          </a:prstGeom>
        </p:spPr>
      </p:pic>
      <p:pic>
        <p:nvPicPr>
          <p:cNvPr id="14" name="Picture 13">
            <a:extLst>
              <a:ext uri="{FF2B5EF4-FFF2-40B4-BE49-F238E27FC236}">
                <a16:creationId xmlns:a16="http://schemas.microsoft.com/office/drawing/2014/main" id="{5B47B4F8-20D9-4F15-B4F6-B3B8ED8646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4" y="1036797"/>
            <a:ext cx="697015" cy="1100501"/>
          </a:xfrm>
          <a:prstGeom prst="rect">
            <a:avLst/>
          </a:prstGeom>
        </p:spPr>
      </p:pic>
      <p:pic>
        <p:nvPicPr>
          <p:cNvPr id="15" name="Picture 14">
            <a:extLst>
              <a:ext uri="{FF2B5EF4-FFF2-40B4-BE49-F238E27FC236}">
                <a16:creationId xmlns:a16="http://schemas.microsoft.com/office/drawing/2014/main" id="{BD7A92BD-9BCB-4E1D-8BC5-BF74CC9295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3" y="2137298"/>
            <a:ext cx="697015" cy="1100501"/>
          </a:xfrm>
          <a:prstGeom prst="rect">
            <a:avLst/>
          </a:prstGeom>
        </p:spPr>
      </p:pic>
      <p:pic>
        <p:nvPicPr>
          <p:cNvPr id="16" name="Picture 15">
            <a:extLst>
              <a:ext uri="{FF2B5EF4-FFF2-40B4-BE49-F238E27FC236}">
                <a16:creationId xmlns:a16="http://schemas.microsoft.com/office/drawing/2014/main" id="{917CD11A-6CC7-41E1-AC7C-086644F118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5" y="3237799"/>
            <a:ext cx="697015" cy="1100501"/>
          </a:xfrm>
          <a:prstGeom prst="rect">
            <a:avLst/>
          </a:prstGeom>
        </p:spPr>
      </p:pic>
      <p:pic>
        <p:nvPicPr>
          <p:cNvPr id="17" name="Picture 16">
            <a:extLst>
              <a:ext uri="{FF2B5EF4-FFF2-40B4-BE49-F238E27FC236}">
                <a16:creationId xmlns:a16="http://schemas.microsoft.com/office/drawing/2014/main" id="{87DED460-4EBD-49AE-A774-22550FDEAD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2" y="4339731"/>
            <a:ext cx="697015" cy="1100501"/>
          </a:xfrm>
          <a:prstGeom prst="rect">
            <a:avLst/>
          </a:prstGeom>
        </p:spPr>
      </p:pic>
      <p:pic>
        <p:nvPicPr>
          <p:cNvPr id="18" name="Picture 17">
            <a:extLst>
              <a:ext uri="{FF2B5EF4-FFF2-40B4-BE49-F238E27FC236}">
                <a16:creationId xmlns:a16="http://schemas.microsoft.com/office/drawing/2014/main" id="{F7078857-E784-4570-9ED0-8DD7C712D9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94985" y="5440232"/>
            <a:ext cx="697015" cy="110050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FD14F1C-CEF8-4DE5-82FC-EE6F508ED5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1138" y="159033"/>
            <a:ext cx="4355352" cy="871255"/>
          </a:xfrm>
          <a:prstGeom prst="rect">
            <a:avLst/>
          </a:prstGeom>
        </p:spPr>
      </p:pic>
    </p:spTree>
    <p:custDataLst>
      <p:tags r:id="rId1"/>
    </p:custDataLst>
    <p:extLst>
      <p:ext uri="{BB962C8B-B14F-4D97-AF65-F5344CB8AC3E}">
        <p14:creationId xmlns:p14="http://schemas.microsoft.com/office/powerpoint/2010/main" val="174957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3783c05-6705-4256-bff1-6ba5f59f404b">
      <UserInfo>
        <DisplayName>Anna Wright</DisplayName>
        <AccountId>2670</AccountId>
        <AccountType/>
      </UserInfo>
      <UserInfo>
        <DisplayName>Sonia Howe</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EA0B169F22C341B042F471FBCCEAE8" ma:contentTypeVersion="16" ma:contentTypeDescription="Create a new document." ma:contentTypeScope="" ma:versionID="f6227821dec020b4daa006f4d8aec061">
  <xsd:schema xmlns:xsd="http://www.w3.org/2001/XMLSchema" xmlns:xs="http://www.w3.org/2001/XMLSchema" xmlns:p="http://schemas.microsoft.com/office/2006/metadata/properties" xmlns:ns2="a86158fa-c4a8-4685-a5e1-360dde8bd07f" xmlns:ns3="f3783c05-6705-4256-bff1-6ba5f59f404b" targetNamespace="http://schemas.microsoft.com/office/2006/metadata/properties" ma:root="true" ma:fieldsID="39430537850993488ccb7e49a0158c95" ns2:_="" ns3:_="">
    <xsd:import namespace="a86158fa-c4a8-4685-a5e1-360dde8bd07f"/>
    <xsd:import namespace="f3783c05-6705-4256-bff1-6ba5f59f40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158fa-c4a8-4685-a5e1-360dde8bd0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783c05-6705-4256-bff1-6ba5f59f404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E43D00-26AA-421E-8F61-0D6F6B79268F}">
  <ds:schemaRefs>
    <ds:schemaRef ds:uri="a86158fa-c4a8-4685-a5e1-360dde8bd07f"/>
    <ds:schemaRef ds:uri="f3783c05-6705-4256-bff1-6ba5f59f40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F04202-4A9A-47D9-96D0-40E65366A191}">
  <ds:schemaRefs>
    <ds:schemaRef ds:uri="a86158fa-c4a8-4685-a5e1-360dde8bd07f"/>
    <ds:schemaRef ds:uri="f3783c05-6705-4256-bff1-6ba5f59f40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B55D3D5-6ECE-4995-9513-697C9164C8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Supporting the Armed Forces Covenant through funding real change</vt:lpstr>
      <vt:lpstr>Who we are</vt:lpstr>
      <vt:lpstr>PowerPoint Presentation</vt:lpstr>
      <vt:lpstr>In 2021/22 The Trust funded over 500 projects to support Armed Forces communities; awarding £25M  This year; we are keen to       </vt:lpstr>
      <vt:lpstr>Put the new programmes graphic here</vt:lpstr>
      <vt:lpstr>PowerPoint Presentation</vt:lpstr>
      <vt:lpstr>Types of sustainability: how a project sustains beyond the life of a 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Shayler</dc:creator>
  <cp:revision>1</cp:revision>
  <dcterms:created xsi:type="dcterms:W3CDTF">2020-01-15T10:22:27Z</dcterms:created>
  <dcterms:modified xsi:type="dcterms:W3CDTF">2022-05-03T14:23:25Z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0x0101002DEA0B169F22C341B042F471FBCCEAE8</vt:lpwstr>
  </property>
  <property fmtid="{D5CDD505-2E9C-101B-9397-08002B2CF9AE}" pid="3" name="ArticulateGUID">
    <vt:lpwstr>CEF173AD-9AC4-4360-A708-B2FDDF370EF4</vt:lpwstr>
  </property>
  <property fmtid="{D5CDD505-2E9C-101B-9397-08002B2CF9AE}" pid="4" name="ArticulatePath">
    <vt:lpwstr>https://covenatfund.sharepoint.com/Shared Documents/2020-2021/Melloney slide show presentations/Melloney presentation September 20 090920 FINAL NS</vt:lpwstr>
  </property>
</Properties>
</file>