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Lst>
  <p:notesMasterIdLst>
    <p:notesMasterId r:id="rId19"/>
  </p:notesMasterIdLst>
  <p:sldIdLst>
    <p:sldId id="258" r:id="rId6"/>
    <p:sldId id="413" r:id="rId7"/>
    <p:sldId id="262" r:id="rId8"/>
    <p:sldId id="277" r:id="rId9"/>
    <p:sldId id="416" r:id="rId10"/>
    <p:sldId id="409" r:id="rId11"/>
    <p:sldId id="415" r:id="rId12"/>
    <p:sldId id="417" r:id="rId13"/>
    <p:sldId id="410" r:id="rId14"/>
    <p:sldId id="411" r:id="rId15"/>
    <p:sldId id="412" r:id="rId16"/>
    <p:sldId id="395" r:id="rId17"/>
    <p:sldId id="418"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5588" autoAdjust="0"/>
    <p:restoredTop sz="69573" autoAdjust="0"/>
  </p:normalViewPr>
  <p:slideViewPr>
    <p:cSldViewPr>
      <p:cViewPr varScale="1">
        <p:scale>
          <a:sx n="50" d="100"/>
          <a:sy n="50" d="100"/>
        </p:scale>
        <p:origin x="1290" y="4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20" d="100"/>
        <a:sy n="12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EBF52A9-81D8-401F-8ABF-58CC5BC3B06A}" type="datetimeFigureOut">
              <a:rPr lang="en-GB" smtClean="0"/>
              <a:t>01/05/2022</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4AB11CB-5BCB-4D26-8CF0-751893E77E3E}" type="slidenum">
              <a:rPr lang="en-GB" smtClean="0"/>
              <a:t>‹#›</a:t>
            </a:fld>
            <a:endParaRPr lang="en-GB"/>
          </a:p>
        </p:txBody>
      </p:sp>
    </p:spTree>
    <p:extLst>
      <p:ext uri="{BB962C8B-B14F-4D97-AF65-F5344CB8AC3E}">
        <p14:creationId xmlns:p14="http://schemas.microsoft.com/office/powerpoint/2010/main" val="25996880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Barry, many thanks for your introduction; I am delighted to be here and to address this audience. Veterans Scotland is an association of some 87 Service Charities and we seek to provide opportunities for those organisations to Collaborate, to Co-operate, to Co-ordinate and to Communicate in order to improve the delivery of their services. If you like, we seek to enable Mutual Support across all of those organisations that support veterans. I am not here speaking specifically on behalf of any particular one of those organisations, I do however recognise the important, indeed vital, part that a well developed network of Drop In Centres has to contribute to the well-being of many members of the ex-Service Community . </a:t>
            </a:r>
          </a:p>
        </p:txBody>
      </p:sp>
      <p:sp>
        <p:nvSpPr>
          <p:cNvPr id="4" name="Slide Number Placeholder 3"/>
          <p:cNvSpPr>
            <a:spLocks noGrp="1"/>
          </p:cNvSpPr>
          <p:nvPr>
            <p:ph type="sldNum" sz="quarter" idx="5"/>
          </p:nvPr>
        </p:nvSpPr>
        <p:spPr/>
        <p:txBody>
          <a:bodyPr/>
          <a:lstStyle/>
          <a:p>
            <a:fld id="{44AB11CB-5BCB-4D26-8CF0-751893E77E3E}" type="slidenum">
              <a:rPr lang="en-GB" smtClean="0"/>
              <a:t>1</a:t>
            </a:fld>
            <a:endParaRPr lang="en-GB"/>
          </a:p>
        </p:txBody>
      </p:sp>
    </p:spTree>
    <p:extLst>
      <p:ext uri="{BB962C8B-B14F-4D97-AF65-F5344CB8AC3E}">
        <p14:creationId xmlns:p14="http://schemas.microsoft.com/office/powerpoint/2010/main" val="30325542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Whilst not a veterans charity, the Scottish Men’s Sheds Association Scotland are spread widely and provide activities, comradeship and company for many. As the name suggests, the organisation provides meaningful activities and whilst aimed at men from 55 and up is open to a much wider group.  </a:t>
            </a:r>
          </a:p>
        </p:txBody>
      </p:sp>
      <p:sp>
        <p:nvSpPr>
          <p:cNvPr id="4" name="Slide Number Placeholder 3"/>
          <p:cNvSpPr>
            <a:spLocks noGrp="1"/>
          </p:cNvSpPr>
          <p:nvPr>
            <p:ph type="sldNum" sz="quarter" idx="10"/>
          </p:nvPr>
        </p:nvSpPr>
        <p:spPr/>
        <p:txBody>
          <a:bodyPr/>
          <a:lstStyle/>
          <a:p>
            <a:fld id="{9E34F77F-3A4D-4EC2-880E-8244DF641845}" type="slidenum">
              <a:rPr lang="en-GB" smtClean="0"/>
              <a:t>10</a:t>
            </a:fld>
            <a:endParaRPr lang="en-GB"/>
          </a:p>
        </p:txBody>
      </p:sp>
    </p:spTree>
    <p:extLst>
      <p:ext uri="{BB962C8B-B14F-4D97-AF65-F5344CB8AC3E}">
        <p14:creationId xmlns:p14="http://schemas.microsoft.com/office/powerpoint/2010/main" val="25668826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Veterans Breakfast Clubs have really captured the imagination and are taking off in many areas. Although a ‘once a month bacon roll and a brew’ may not seem significant they give an informal opportunity that attracts many. </a:t>
            </a:r>
          </a:p>
        </p:txBody>
      </p:sp>
      <p:sp>
        <p:nvSpPr>
          <p:cNvPr id="4" name="Slide Number Placeholder 3"/>
          <p:cNvSpPr>
            <a:spLocks noGrp="1"/>
          </p:cNvSpPr>
          <p:nvPr>
            <p:ph type="sldNum" sz="quarter" idx="10"/>
          </p:nvPr>
        </p:nvSpPr>
        <p:spPr/>
        <p:txBody>
          <a:bodyPr/>
          <a:lstStyle/>
          <a:p>
            <a:fld id="{9E34F77F-3A4D-4EC2-880E-8244DF641845}" type="slidenum">
              <a:rPr lang="en-GB" smtClean="0"/>
              <a:t>11</a:t>
            </a:fld>
            <a:endParaRPr lang="en-GB"/>
          </a:p>
        </p:txBody>
      </p:sp>
    </p:spTree>
    <p:extLst>
      <p:ext uri="{BB962C8B-B14F-4D97-AF65-F5344CB8AC3E}">
        <p14:creationId xmlns:p14="http://schemas.microsoft.com/office/powerpoint/2010/main" val="1876554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Veterans First Point is part of the NHS in Scotland and can be accessed without appointment. A veteran peer support worker will meet and greet, and have an initial discussion. If necessary, the veteran can then be assisted through mental health professionals.  </a:t>
            </a:r>
          </a:p>
        </p:txBody>
      </p:sp>
      <p:sp>
        <p:nvSpPr>
          <p:cNvPr id="4" name="Slide Number Placeholder 3"/>
          <p:cNvSpPr>
            <a:spLocks noGrp="1"/>
          </p:cNvSpPr>
          <p:nvPr>
            <p:ph type="sldNum" sz="quarter" idx="10"/>
          </p:nvPr>
        </p:nvSpPr>
        <p:spPr/>
        <p:txBody>
          <a:bodyPr/>
          <a:lstStyle/>
          <a:p>
            <a:fld id="{9E34F77F-3A4D-4EC2-880E-8244DF641845}" type="slidenum">
              <a:rPr lang="en-GB" smtClean="0"/>
              <a:t>12</a:t>
            </a:fld>
            <a:endParaRPr lang="en-GB"/>
          </a:p>
        </p:txBody>
      </p:sp>
    </p:spTree>
    <p:extLst>
      <p:ext uri="{BB962C8B-B14F-4D97-AF65-F5344CB8AC3E}">
        <p14:creationId xmlns:p14="http://schemas.microsoft.com/office/powerpoint/2010/main" val="40213567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 to sum up, within Scotland, there are currently many places that veterans and other members of the Armed Forces Community can go. There is a need to improve the consistency of advice and support a there is a need to ensure that centres are made aware of the more specialist support organisations that are available within the area. </a:t>
            </a:r>
          </a:p>
          <a:p>
            <a:endParaRPr lang="en-GB" dirty="0"/>
          </a:p>
          <a:p>
            <a:r>
              <a:rPr lang="en-GB" dirty="0"/>
              <a:t>I would like to see a situation where there is a drop in centre of some sort withing a 5 mile or so radius of all veterans and that more specialist support is available within a 25 mile radius.  </a:t>
            </a:r>
          </a:p>
          <a:p>
            <a:endParaRPr lang="en-GB" dirty="0"/>
          </a:p>
          <a:p>
            <a:r>
              <a:rPr lang="en-GB" dirty="0"/>
              <a:t>I think I am just about out of time, but, Barry permitting, I would be happy to take a couple of questions and I am available for the rest of </a:t>
            </a:r>
            <a:r>
              <a:rPr lang="en-GB"/>
              <a:t>the afternoon….</a:t>
            </a:r>
            <a:endParaRPr lang="en-GB" dirty="0"/>
          </a:p>
        </p:txBody>
      </p:sp>
      <p:sp>
        <p:nvSpPr>
          <p:cNvPr id="4" name="Slide Number Placeholder 3"/>
          <p:cNvSpPr>
            <a:spLocks noGrp="1"/>
          </p:cNvSpPr>
          <p:nvPr>
            <p:ph type="sldNum" sz="quarter" idx="5"/>
          </p:nvPr>
        </p:nvSpPr>
        <p:spPr/>
        <p:txBody>
          <a:bodyPr/>
          <a:lstStyle/>
          <a:p>
            <a:fld id="{44AB11CB-5BCB-4D26-8CF0-751893E77E3E}" type="slidenum">
              <a:rPr lang="en-GB" smtClean="0"/>
              <a:t>13</a:t>
            </a:fld>
            <a:endParaRPr lang="en-GB"/>
          </a:p>
        </p:txBody>
      </p:sp>
    </p:spTree>
    <p:extLst>
      <p:ext uri="{BB962C8B-B14F-4D97-AF65-F5344CB8AC3E}">
        <p14:creationId xmlns:p14="http://schemas.microsoft.com/office/powerpoint/2010/main" val="5605836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Before lunch we considered what is meant by the term ‘Drop In Centre’ , and I show here some of the definitions I found while trawling through the internet. The emphasis is on being able to casually or informally call in for advice and assistance. Some may be very general and others can provide specific and tailored support. </a:t>
            </a:r>
          </a:p>
          <a:p>
            <a:endParaRPr lang="en-GB" dirty="0"/>
          </a:p>
          <a:p>
            <a:r>
              <a:rPr lang="en-GB" dirty="0"/>
              <a:t>It is not my intention to reopen the discussion on what a Drop in Centre is, however I feel that we must not underestimate the value that any individual will gain from knowing that there is somewhere that they can go to where they can get advice and support when they feel they need it. </a:t>
            </a:r>
          </a:p>
          <a:p>
            <a:endParaRPr lang="en-GB" dirty="0"/>
          </a:p>
          <a:p>
            <a:r>
              <a:rPr lang="en-GB" dirty="0"/>
              <a:t>The important thing is that what a Drop in Centre is, and what it should be able to deliver is very much driven by what a veteran or their family wants and by what the people that are providing the Drop in Centre are able to deliver – or aim to deliver. </a:t>
            </a:r>
          </a:p>
        </p:txBody>
      </p:sp>
      <p:sp>
        <p:nvSpPr>
          <p:cNvPr id="4" name="Slide Number Placeholder 3"/>
          <p:cNvSpPr>
            <a:spLocks noGrp="1"/>
          </p:cNvSpPr>
          <p:nvPr>
            <p:ph type="sldNum" sz="quarter" idx="5"/>
          </p:nvPr>
        </p:nvSpPr>
        <p:spPr/>
        <p:txBody>
          <a:bodyPr/>
          <a:lstStyle/>
          <a:p>
            <a:fld id="{44AB11CB-5BCB-4D26-8CF0-751893E77E3E}" type="slidenum">
              <a:rPr lang="en-GB" smtClean="0"/>
              <a:t>2</a:t>
            </a:fld>
            <a:endParaRPr lang="en-GB"/>
          </a:p>
        </p:txBody>
      </p:sp>
    </p:spTree>
    <p:extLst>
      <p:ext uri="{BB962C8B-B14F-4D97-AF65-F5344CB8AC3E}">
        <p14:creationId xmlns:p14="http://schemas.microsoft.com/office/powerpoint/2010/main" val="20497100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Here are some examples of organisations that a member of the ex-Service Community may go to in Scotland, if they need advice and support or indeed if they just want to take part in the activities that are available or to meet up with other veterans. Some are run by veterans charities, some are civilian charities, others are provided by local authorities and others are part of the NHS. The thing that they have in common is that in most cases you can just turn up when they are open and take part in what they are doing. This is important as it enables the veteran to establish a relationship and build their trust in the organisation and the people who are there. </a:t>
            </a:r>
          </a:p>
          <a:p>
            <a:endParaRPr lang="en-GB" dirty="0"/>
          </a:p>
          <a:p>
            <a:r>
              <a:rPr lang="en-GB" dirty="0"/>
              <a:t>An important characteristic of this group is that they are local and that they publicise when and where they are open. For the vast majority of veterans wishing to go to them for the social side of meeting other veterans this just confirms when and where to meet; however there is a small minority for whom the idea of stepping over the threshold into such a centre can cause anxious moments. They may wish to conduct a recce, to see what sort of people go there, to ‘case the joint’ before actually attending. </a:t>
            </a:r>
          </a:p>
          <a:p>
            <a:endParaRPr lang="en-GB" dirty="0"/>
          </a:p>
          <a:p>
            <a:r>
              <a:rPr lang="en-GB" dirty="0"/>
              <a:t>We occasionally hear stories of veterans who go and look at places several times before they have the confidence to step inside. This may, amongst other reasons, be due to a natural apprehension to meeting new people and trying to ‘break in’ to an established group; it may be because of uncertainty over the type of people that are there and how they might fit in – ‘</a:t>
            </a:r>
            <a:r>
              <a:rPr lang="en-GB" i="1" dirty="0"/>
              <a:t>Will it be full of Senior NCO’s when I was only a Lance Jack?</a:t>
            </a:r>
            <a:r>
              <a:rPr lang="en-GB" dirty="0"/>
              <a:t>’ or are they plucking up the courage to recognise that they have a problem and feel that subconscious urge to discuss it with someone but are not quite sure how to start?     </a:t>
            </a:r>
          </a:p>
        </p:txBody>
      </p:sp>
      <p:sp>
        <p:nvSpPr>
          <p:cNvPr id="4" name="Slide Number Placeholder 3"/>
          <p:cNvSpPr>
            <a:spLocks noGrp="1"/>
          </p:cNvSpPr>
          <p:nvPr>
            <p:ph type="sldNum" sz="quarter" idx="5"/>
          </p:nvPr>
        </p:nvSpPr>
        <p:spPr/>
        <p:txBody>
          <a:bodyPr/>
          <a:lstStyle/>
          <a:p>
            <a:fld id="{44AB11CB-5BCB-4D26-8CF0-751893E77E3E}" type="slidenum">
              <a:rPr lang="en-GB" smtClean="0"/>
              <a:t>3</a:t>
            </a:fld>
            <a:endParaRPr lang="en-GB"/>
          </a:p>
        </p:txBody>
      </p:sp>
    </p:spTree>
    <p:extLst>
      <p:ext uri="{BB962C8B-B14F-4D97-AF65-F5344CB8AC3E}">
        <p14:creationId xmlns:p14="http://schemas.microsoft.com/office/powerpoint/2010/main" val="28349516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 how might we add value to the range of places and organisations that are already available? Certainly we should identify where such Centres are and how a member of the Armed Forces and Veterans Community may access them – support their advertising and promotion and ensure that other Services in the area are aware of them. </a:t>
            </a:r>
          </a:p>
          <a:p>
            <a:endParaRPr lang="en-GB" dirty="0"/>
          </a:p>
          <a:p>
            <a:r>
              <a:rPr lang="en-GB" dirty="0"/>
              <a:t>Recognising the local nature of such Centres is also important, how good would it be if we were in a position that every veteran knows about somewhere they could go within 5 miles or so of where they live? And if they need particular forms of support that it can be brought to them or they may be taken to where it is available? </a:t>
            </a:r>
          </a:p>
          <a:p>
            <a:endParaRPr lang="en-GB" dirty="0"/>
          </a:p>
          <a:p>
            <a:r>
              <a:rPr lang="en-GB" dirty="0"/>
              <a:t>Providing awareness about other services that may be available locally is important for these Centres, their own staff may not have specific expertise but they should know where it is available and be in a position to help when necessary – and be able to provide a ‘warm hand-over’ if required.     </a:t>
            </a:r>
          </a:p>
        </p:txBody>
      </p:sp>
      <p:sp>
        <p:nvSpPr>
          <p:cNvPr id="4" name="Slide Number Placeholder 3"/>
          <p:cNvSpPr>
            <a:spLocks noGrp="1"/>
          </p:cNvSpPr>
          <p:nvPr>
            <p:ph type="sldNum" sz="quarter" idx="5"/>
          </p:nvPr>
        </p:nvSpPr>
        <p:spPr/>
        <p:txBody>
          <a:bodyPr/>
          <a:lstStyle/>
          <a:p>
            <a:fld id="{44AB11CB-5BCB-4D26-8CF0-751893E77E3E}" type="slidenum">
              <a:rPr lang="en-GB" smtClean="0"/>
              <a:t>4</a:t>
            </a:fld>
            <a:endParaRPr lang="en-GB"/>
          </a:p>
        </p:txBody>
      </p:sp>
    </p:spTree>
    <p:extLst>
      <p:ext uri="{BB962C8B-B14F-4D97-AF65-F5344CB8AC3E}">
        <p14:creationId xmlns:p14="http://schemas.microsoft.com/office/powerpoint/2010/main" val="36286856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slide is based on some research carried out by the Scottish Government and the MOD a few years ago but the picture it paints is most likely accurate. The darker the shading the more veterans live in the area, no great surprises that veterans live in the centres of population across the Central Belt and that they often choose to settle close to military bases hence the darker areas in Helensburgh and Rosyth, the Moray Coast and Inverness, Arbroath, Central Fife and the Edinburgh area.  </a:t>
            </a:r>
          </a:p>
        </p:txBody>
      </p:sp>
      <p:sp>
        <p:nvSpPr>
          <p:cNvPr id="4" name="Slide Number Placeholder 3"/>
          <p:cNvSpPr>
            <a:spLocks noGrp="1"/>
          </p:cNvSpPr>
          <p:nvPr>
            <p:ph type="sldNum" sz="quarter" idx="10"/>
          </p:nvPr>
        </p:nvSpPr>
        <p:spPr/>
        <p:txBody>
          <a:bodyPr/>
          <a:lstStyle/>
          <a:p>
            <a:fld id="{9E34F77F-3A4D-4EC2-880E-8244DF641845}" type="slidenum">
              <a:rPr lang="en-GB" smtClean="0"/>
              <a:t>5</a:t>
            </a:fld>
            <a:endParaRPr lang="en-GB"/>
          </a:p>
        </p:txBody>
      </p:sp>
    </p:spTree>
    <p:extLst>
      <p:ext uri="{BB962C8B-B14F-4D97-AF65-F5344CB8AC3E}">
        <p14:creationId xmlns:p14="http://schemas.microsoft.com/office/powerpoint/2010/main" val="37105041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You will have gathered that there is no such thing as a typical veteran; as this slide indicates, we will see all types of people who are veterans and the only thing that they have in common is the fact that they served for at least one day.  The vast majority will have transitioned to civilian life without too many issues although we could expect some difficulty given that within a comparatively short period of time you could expect to move house, change job, look for a new school for the kids, new  doctors, new dentists and such like, as well as moving into a community with which you may not be familiar and leaving a close knit community which spoke a common language and had, generally, similar roles whilst serving. </a:t>
            </a:r>
          </a:p>
          <a:p>
            <a:endParaRPr lang="en-GB" dirty="0"/>
          </a:p>
          <a:p>
            <a:r>
              <a:rPr lang="en-GB" dirty="0"/>
              <a:t>Most of the ex-Service community enjoy good health, both physical and mental; however we should not be at all surprised that some have those typical conditions that we are all susceptible to, particularly as we age. That said, veterans have a  slightly higher incidence of muscular-skeletal injury and are slightly more prone to hearing loss; carrying heavy weights, hard manual labour and working with things that make loud noises this should not surprise us. </a:t>
            </a:r>
          </a:p>
          <a:p>
            <a:endParaRPr lang="en-GB" dirty="0"/>
          </a:p>
          <a:p>
            <a:r>
              <a:rPr lang="en-GB" dirty="0"/>
              <a:t>Being a veteran in itself, however, is not a condition! </a:t>
            </a:r>
          </a:p>
          <a:p>
            <a:endParaRPr lang="en-GB" dirty="0"/>
          </a:p>
          <a:p>
            <a:r>
              <a:rPr lang="en-GB" dirty="0"/>
              <a:t>So where are those veterans able to source support locally in Scotland? I should stress that the next few slides show locations where a veteran can attend as a Drop in Centre and I have not included the locations of those organisations that have staff who cover all of Scotland, such as the Veterans Welfare Service, SSAFA, Poppyscotland, Combat Stress and BLESMA or the various Regimental or Service Associations.       </a:t>
            </a:r>
          </a:p>
          <a:p>
            <a:endParaRPr lang="en-GB" dirty="0"/>
          </a:p>
          <a:p>
            <a:r>
              <a:rPr lang="en-GB" dirty="0"/>
              <a:t>         </a:t>
            </a:r>
          </a:p>
        </p:txBody>
      </p:sp>
      <p:sp>
        <p:nvSpPr>
          <p:cNvPr id="4" name="Slide Number Placeholder 3"/>
          <p:cNvSpPr>
            <a:spLocks noGrp="1"/>
          </p:cNvSpPr>
          <p:nvPr>
            <p:ph type="sldNum" sz="quarter" idx="10"/>
          </p:nvPr>
        </p:nvSpPr>
        <p:spPr/>
        <p:txBody>
          <a:bodyPr/>
          <a:lstStyle/>
          <a:p>
            <a:fld id="{9E34F77F-3A4D-4EC2-880E-8244DF641845}" type="slidenum">
              <a:rPr lang="en-GB" smtClean="0"/>
              <a:t>6</a:t>
            </a:fld>
            <a:endParaRPr lang="en-GB"/>
          </a:p>
        </p:txBody>
      </p:sp>
    </p:spTree>
    <p:extLst>
      <p:ext uri="{BB962C8B-B14F-4D97-AF65-F5344CB8AC3E}">
        <p14:creationId xmlns:p14="http://schemas.microsoft.com/office/powerpoint/2010/main" val="28570192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slide shows dots where the existing members of ASDIC are in Scotland. Unsurprisingly they are very much located in the Central Belt. There is clearly room to increase membership of ASDIC and I anticipate this being pushing at open doors.</a:t>
            </a:r>
          </a:p>
        </p:txBody>
      </p:sp>
      <p:sp>
        <p:nvSpPr>
          <p:cNvPr id="4" name="Slide Number Placeholder 3"/>
          <p:cNvSpPr>
            <a:spLocks noGrp="1"/>
          </p:cNvSpPr>
          <p:nvPr>
            <p:ph type="sldNum" sz="quarter" idx="10"/>
          </p:nvPr>
        </p:nvSpPr>
        <p:spPr/>
        <p:txBody>
          <a:bodyPr/>
          <a:lstStyle/>
          <a:p>
            <a:fld id="{9E34F77F-3A4D-4EC2-880E-8244DF641845}" type="slidenum">
              <a:rPr lang="en-GB" smtClean="0"/>
              <a:t>7</a:t>
            </a:fld>
            <a:endParaRPr lang="en-GB"/>
          </a:p>
        </p:txBody>
      </p:sp>
    </p:spTree>
    <p:extLst>
      <p:ext uri="{BB962C8B-B14F-4D97-AF65-F5344CB8AC3E}">
        <p14:creationId xmlns:p14="http://schemas.microsoft.com/office/powerpoint/2010/main" val="25758365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slide Shows the locations of Citizens Advice Bureaux that incorporate the Armed Services Advice Project. Each of these eleven locations can cover other CAB’s. Importantly, these centres can provide advice on matters linked to finances and debt, legal advice and family relationship advice. If there is not a dedicated ASAP office close to where the veteran lives, such advice can be obtained from any of the 59 CAB’s across Scotland. Their network covers all of the major towns and cities. </a:t>
            </a:r>
          </a:p>
        </p:txBody>
      </p:sp>
      <p:sp>
        <p:nvSpPr>
          <p:cNvPr id="4" name="Slide Number Placeholder 3"/>
          <p:cNvSpPr>
            <a:spLocks noGrp="1"/>
          </p:cNvSpPr>
          <p:nvPr>
            <p:ph type="sldNum" sz="quarter" idx="10"/>
          </p:nvPr>
        </p:nvSpPr>
        <p:spPr/>
        <p:txBody>
          <a:bodyPr/>
          <a:lstStyle/>
          <a:p>
            <a:fld id="{9E34F77F-3A4D-4EC2-880E-8244DF641845}" type="slidenum">
              <a:rPr lang="en-GB" smtClean="0"/>
              <a:t>8</a:t>
            </a:fld>
            <a:endParaRPr lang="en-GB"/>
          </a:p>
        </p:txBody>
      </p:sp>
    </p:spTree>
    <p:extLst>
      <p:ext uri="{BB962C8B-B14F-4D97-AF65-F5344CB8AC3E}">
        <p14:creationId xmlns:p14="http://schemas.microsoft.com/office/powerpoint/2010/main" val="30366304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network of Royal British Legion Scotland Clubs and Branches covers all areas in Scotland. </a:t>
            </a:r>
          </a:p>
        </p:txBody>
      </p:sp>
      <p:sp>
        <p:nvSpPr>
          <p:cNvPr id="4" name="Slide Number Placeholder 3"/>
          <p:cNvSpPr>
            <a:spLocks noGrp="1"/>
          </p:cNvSpPr>
          <p:nvPr>
            <p:ph type="sldNum" sz="quarter" idx="10"/>
          </p:nvPr>
        </p:nvSpPr>
        <p:spPr/>
        <p:txBody>
          <a:bodyPr/>
          <a:lstStyle/>
          <a:p>
            <a:fld id="{9E34F77F-3A4D-4EC2-880E-8244DF641845}" type="slidenum">
              <a:rPr lang="en-GB" smtClean="0"/>
              <a:t>9</a:t>
            </a:fld>
            <a:endParaRPr lang="en-GB"/>
          </a:p>
        </p:txBody>
      </p:sp>
    </p:spTree>
    <p:extLst>
      <p:ext uri="{BB962C8B-B14F-4D97-AF65-F5344CB8AC3E}">
        <p14:creationId xmlns:p14="http://schemas.microsoft.com/office/powerpoint/2010/main" val="42622164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4BD21E1B-5769-4665-B9F5-9E312C416AA6}" type="datetimeFigureOut">
              <a:rPr lang="en-GB" smtClean="0"/>
              <a:t>01/05/2022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424DD62-962B-4370-B0BF-F8FBF645C6B1}" type="slidenum">
              <a:rPr lang="en-GB" smtClean="0"/>
              <a:t>‹#›</a:t>
            </a:fld>
            <a:endParaRPr lang="en-GB"/>
          </a:p>
        </p:txBody>
      </p:sp>
    </p:spTree>
    <p:extLst>
      <p:ext uri="{BB962C8B-B14F-4D97-AF65-F5344CB8AC3E}">
        <p14:creationId xmlns:p14="http://schemas.microsoft.com/office/powerpoint/2010/main" val="42123674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BD21E1B-5769-4665-B9F5-9E312C416AA6}" type="datetimeFigureOut">
              <a:rPr lang="en-GB" smtClean="0"/>
              <a:t>01/05/2022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424DD62-962B-4370-B0BF-F8FBF645C6B1}" type="slidenum">
              <a:rPr lang="en-GB" smtClean="0"/>
              <a:t>‹#›</a:t>
            </a:fld>
            <a:endParaRPr lang="en-GB"/>
          </a:p>
        </p:txBody>
      </p:sp>
    </p:spTree>
    <p:extLst>
      <p:ext uri="{BB962C8B-B14F-4D97-AF65-F5344CB8AC3E}">
        <p14:creationId xmlns:p14="http://schemas.microsoft.com/office/powerpoint/2010/main" val="27702856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BD21E1B-5769-4665-B9F5-9E312C416AA6}" type="datetimeFigureOut">
              <a:rPr lang="en-GB" smtClean="0"/>
              <a:t>01/05/2022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424DD62-962B-4370-B0BF-F8FBF645C6B1}" type="slidenum">
              <a:rPr lang="en-GB" smtClean="0"/>
              <a:t>‹#›</a:t>
            </a:fld>
            <a:endParaRPr lang="en-GB"/>
          </a:p>
        </p:txBody>
      </p:sp>
    </p:spTree>
    <p:extLst>
      <p:ext uri="{BB962C8B-B14F-4D97-AF65-F5344CB8AC3E}">
        <p14:creationId xmlns:p14="http://schemas.microsoft.com/office/powerpoint/2010/main" val="14031250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grpSp>
        <p:nvGrpSpPr>
          <p:cNvPr id="5" name="Group 2"/>
          <p:cNvGrpSpPr>
            <a:grpSpLocks/>
          </p:cNvGrpSpPr>
          <p:nvPr userDrawn="1"/>
        </p:nvGrpSpPr>
        <p:grpSpPr bwMode="auto">
          <a:xfrm>
            <a:off x="0" y="6524627"/>
            <a:ext cx="9144000" cy="333375"/>
            <a:chOff x="0" y="4184"/>
            <a:chExt cx="5760" cy="136"/>
          </a:xfrm>
        </p:grpSpPr>
        <p:grpSp>
          <p:nvGrpSpPr>
            <p:cNvPr id="6" name="Group 3"/>
            <p:cNvGrpSpPr>
              <a:grpSpLocks/>
            </p:cNvGrpSpPr>
            <p:nvPr userDrawn="1"/>
          </p:nvGrpSpPr>
          <p:grpSpPr bwMode="auto">
            <a:xfrm>
              <a:off x="5035" y="4201"/>
              <a:ext cx="635" cy="77"/>
              <a:chOff x="2336" y="300"/>
              <a:chExt cx="929" cy="113"/>
            </a:xfrm>
          </p:grpSpPr>
          <p:sp>
            <p:nvSpPr>
              <p:cNvPr id="8" name="Rectangle 4"/>
              <p:cNvSpPr>
                <a:spLocks noChangeAspect="1" noChangeArrowheads="1"/>
              </p:cNvSpPr>
              <p:nvPr userDrawn="1"/>
            </p:nvSpPr>
            <p:spPr bwMode="auto">
              <a:xfrm>
                <a:off x="2336" y="300"/>
                <a:ext cx="113" cy="113"/>
              </a:xfrm>
              <a:prstGeom prst="rect">
                <a:avLst/>
              </a:prstGeom>
              <a:solidFill>
                <a:srgbClr val="D3BF9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2"/>
                    </a:solidFill>
                    <a:latin typeface="Arial" charset="0"/>
                    <a:cs typeface="Arial" charset="0"/>
                  </a:defRPr>
                </a:lvl1pPr>
                <a:lvl2pPr marL="742950" indent="-285750" eaLnBrk="0" hangingPunct="0">
                  <a:defRPr>
                    <a:solidFill>
                      <a:schemeClr val="tx2"/>
                    </a:solidFill>
                    <a:latin typeface="Arial" charset="0"/>
                    <a:cs typeface="Arial" charset="0"/>
                  </a:defRPr>
                </a:lvl2pPr>
                <a:lvl3pPr marL="1143000" indent="-228600" eaLnBrk="0" hangingPunct="0">
                  <a:defRPr>
                    <a:solidFill>
                      <a:schemeClr val="tx2"/>
                    </a:solidFill>
                    <a:latin typeface="Arial" charset="0"/>
                    <a:cs typeface="Arial" charset="0"/>
                  </a:defRPr>
                </a:lvl3pPr>
                <a:lvl4pPr marL="1600200" indent="-228600" eaLnBrk="0" hangingPunct="0">
                  <a:defRPr>
                    <a:solidFill>
                      <a:schemeClr val="tx2"/>
                    </a:solidFill>
                    <a:latin typeface="Arial" charset="0"/>
                    <a:cs typeface="Arial" charset="0"/>
                  </a:defRPr>
                </a:lvl4pPr>
                <a:lvl5pPr marL="2057400" indent="-228600" eaLnBrk="0" hangingPunct="0">
                  <a:defRPr>
                    <a:solidFill>
                      <a:schemeClr val="tx2"/>
                    </a:solidFill>
                    <a:latin typeface="Arial" charset="0"/>
                    <a:cs typeface="Arial" charset="0"/>
                  </a:defRPr>
                </a:lvl5pPr>
                <a:lvl6pPr marL="2514600" indent="-228600" eaLnBrk="0" fontAlgn="base" hangingPunct="0">
                  <a:spcBef>
                    <a:spcPct val="50000"/>
                  </a:spcBef>
                  <a:spcAft>
                    <a:spcPct val="0"/>
                  </a:spcAft>
                  <a:defRPr>
                    <a:solidFill>
                      <a:schemeClr val="tx2"/>
                    </a:solidFill>
                    <a:latin typeface="Arial" charset="0"/>
                    <a:cs typeface="Arial" charset="0"/>
                  </a:defRPr>
                </a:lvl6pPr>
                <a:lvl7pPr marL="2971800" indent="-228600" eaLnBrk="0" fontAlgn="base" hangingPunct="0">
                  <a:spcBef>
                    <a:spcPct val="50000"/>
                  </a:spcBef>
                  <a:spcAft>
                    <a:spcPct val="0"/>
                  </a:spcAft>
                  <a:defRPr>
                    <a:solidFill>
                      <a:schemeClr val="tx2"/>
                    </a:solidFill>
                    <a:latin typeface="Arial" charset="0"/>
                    <a:cs typeface="Arial" charset="0"/>
                  </a:defRPr>
                </a:lvl7pPr>
                <a:lvl8pPr marL="3429000" indent="-228600" eaLnBrk="0" fontAlgn="base" hangingPunct="0">
                  <a:spcBef>
                    <a:spcPct val="50000"/>
                  </a:spcBef>
                  <a:spcAft>
                    <a:spcPct val="0"/>
                  </a:spcAft>
                  <a:defRPr>
                    <a:solidFill>
                      <a:schemeClr val="tx2"/>
                    </a:solidFill>
                    <a:latin typeface="Arial" charset="0"/>
                    <a:cs typeface="Arial" charset="0"/>
                  </a:defRPr>
                </a:lvl8pPr>
                <a:lvl9pPr marL="3886200" indent="-228600" eaLnBrk="0" fontAlgn="base" hangingPunct="0">
                  <a:spcBef>
                    <a:spcPct val="50000"/>
                  </a:spcBef>
                  <a:spcAft>
                    <a:spcPct val="0"/>
                  </a:spcAft>
                  <a:defRPr>
                    <a:solidFill>
                      <a:schemeClr val="tx2"/>
                    </a:solidFill>
                    <a:latin typeface="Arial" charset="0"/>
                    <a:cs typeface="Arial" charset="0"/>
                  </a:defRPr>
                </a:lvl9pPr>
              </a:lstStyle>
              <a:p>
                <a:pPr eaLnBrk="1" hangingPunct="1">
                  <a:spcBef>
                    <a:spcPct val="50000"/>
                  </a:spcBef>
                  <a:defRPr/>
                </a:pPr>
                <a:endParaRPr lang="en-US" altLang="en-US" sz="1350">
                  <a:solidFill>
                    <a:srgbClr val="000000"/>
                  </a:solidFill>
                </a:endParaRPr>
              </a:p>
            </p:txBody>
          </p:sp>
          <p:sp>
            <p:nvSpPr>
              <p:cNvPr id="9" name="Rectangle 5"/>
              <p:cNvSpPr>
                <a:spLocks noChangeAspect="1" noChangeArrowheads="1"/>
              </p:cNvSpPr>
              <p:nvPr userDrawn="1"/>
            </p:nvSpPr>
            <p:spPr bwMode="auto">
              <a:xfrm>
                <a:off x="2472" y="300"/>
                <a:ext cx="113" cy="113"/>
              </a:xfrm>
              <a:prstGeom prst="rect">
                <a:avLst/>
              </a:prstGeom>
              <a:solidFill>
                <a:srgbClr val="D3BF9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2"/>
                    </a:solidFill>
                    <a:latin typeface="Arial" charset="0"/>
                    <a:cs typeface="Arial" charset="0"/>
                  </a:defRPr>
                </a:lvl1pPr>
                <a:lvl2pPr marL="742950" indent="-285750" eaLnBrk="0" hangingPunct="0">
                  <a:defRPr>
                    <a:solidFill>
                      <a:schemeClr val="tx2"/>
                    </a:solidFill>
                    <a:latin typeface="Arial" charset="0"/>
                    <a:cs typeface="Arial" charset="0"/>
                  </a:defRPr>
                </a:lvl2pPr>
                <a:lvl3pPr marL="1143000" indent="-228600" eaLnBrk="0" hangingPunct="0">
                  <a:defRPr>
                    <a:solidFill>
                      <a:schemeClr val="tx2"/>
                    </a:solidFill>
                    <a:latin typeface="Arial" charset="0"/>
                    <a:cs typeface="Arial" charset="0"/>
                  </a:defRPr>
                </a:lvl3pPr>
                <a:lvl4pPr marL="1600200" indent="-228600" eaLnBrk="0" hangingPunct="0">
                  <a:defRPr>
                    <a:solidFill>
                      <a:schemeClr val="tx2"/>
                    </a:solidFill>
                    <a:latin typeface="Arial" charset="0"/>
                    <a:cs typeface="Arial" charset="0"/>
                  </a:defRPr>
                </a:lvl4pPr>
                <a:lvl5pPr marL="2057400" indent="-228600" eaLnBrk="0" hangingPunct="0">
                  <a:defRPr>
                    <a:solidFill>
                      <a:schemeClr val="tx2"/>
                    </a:solidFill>
                    <a:latin typeface="Arial" charset="0"/>
                    <a:cs typeface="Arial" charset="0"/>
                  </a:defRPr>
                </a:lvl5pPr>
                <a:lvl6pPr marL="2514600" indent="-228600" eaLnBrk="0" fontAlgn="base" hangingPunct="0">
                  <a:spcBef>
                    <a:spcPct val="50000"/>
                  </a:spcBef>
                  <a:spcAft>
                    <a:spcPct val="0"/>
                  </a:spcAft>
                  <a:defRPr>
                    <a:solidFill>
                      <a:schemeClr val="tx2"/>
                    </a:solidFill>
                    <a:latin typeface="Arial" charset="0"/>
                    <a:cs typeface="Arial" charset="0"/>
                  </a:defRPr>
                </a:lvl6pPr>
                <a:lvl7pPr marL="2971800" indent="-228600" eaLnBrk="0" fontAlgn="base" hangingPunct="0">
                  <a:spcBef>
                    <a:spcPct val="50000"/>
                  </a:spcBef>
                  <a:spcAft>
                    <a:spcPct val="0"/>
                  </a:spcAft>
                  <a:defRPr>
                    <a:solidFill>
                      <a:schemeClr val="tx2"/>
                    </a:solidFill>
                    <a:latin typeface="Arial" charset="0"/>
                    <a:cs typeface="Arial" charset="0"/>
                  </a:defRPr>
                </a:lvl7pPr>
                <a:lvl8pPr marL="3429000" indent="-228600" eaLnBrk="0" fontAlgn="base" hangingPunct="0">
                  <a:spcBef>
                    <a:spcPct val="50000"/>
                  </a:spcBef>
                  <a:spcAft>
                    <a:spcPct val="0"/>
                  </a:spcAft>
                  <a:defRPr>
                    <a:solidFill>
                      <a:schemeClr val="tx2"/>
                    </a:solidFill>
                    <a:latin typeface="Arial" charset="0"/>
                    <a:cs typeface="Arial" charset="0"/>
                  </a:defRPr>
                </a:lvl8pPr>
                <a:lvl9pPr marL="3886200" indent="-228600" eaLnBrk="0" fontAlgn="base" hangingPunct="0">
                  <a:spcBef>
                    <a:spcPct val="50000"/>
                  </a:spcBef>
                  <a:spcAft>
                    <a:spcPct val="0"/>
                  </a:spcAft>
                  <a:defRPr>
                    <a:solidFill>
                      <a:schemeClr val="tx2"/>
                    </a:solidFill>
                    <a:latin typeface="Arial" charset="0"/>
                    <a:cs typeface="Arial" charset="0"/>
                  </a:defRPr>
                </a:lvl9pPr>
              </a:lstStyle>
              <a:p>
                <a:pPr eaLnBrk="1" hangingPunct="1">
                  <a:spcBef>
                    <a:spcPct val="50000"/>
                  </a:spcBef>
                  <a:defRPr/>
                </a:pPr>
                <a:endParaRPr lang="en-US" altLang="en-US" sz="1350">
                  <a:solidFill>
                    <a:srgbClr val="000000"/>
                  </a:solidFill>
                </a:endParaRPr>
              </a:p>
            </p:txBody>
          </p:sp>
          <p:sp>
            <p:nvSpPr>
              <p:cNvPr id="10" name="Rectangle 6"/>
              <p:cNvSpPr>
                <a:spLocks noChangeAspect="1" noChangeArrowheads="1"/>
              </p:cNvSpPr>
              <p:nvPr userDrawn="1"/>
            </p:nvSpPr>
            <p:spPr bwMode="auto">
              <a:xfrm>
                <a:off x="2608" y="300"/>
                <a:ext cx="113" cy="113"/>
              </a:xfrm>
              <a:prstGeom prst="rect">
                <a:avLst/>
              </a:prstGeom>
              <a:solidFill>
                <a:srgbClr val="D3BF9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2"/>
                    </a:solidFill>
                    <a:latin typeface="Arial" charset="0"/>
                    <a:cs typeface="Arial" charset="0"/>
                  </a:defRPr>
                </a:lvl1pPr>
                <a:lvl2pPr marL="742950" indent="-285750" eaLnBrk="0" hangingPunct="0">
                  <a:defRPr>
                    <a:solidFill>
                      <a:schemeClr val="tx2"/>
                    </a:solidFill>
                    <a:latin typeface="Arial" charset="0"/>
                    <a:cs typeface="Arial" charset="0"/>
                  </a:defRPr>
                </a:lvl2pPr>
                <a:lvl3pPr marL="1143000" indent="-228600" eaLnBrk="0" hangingPunct="0">
                  <a:defRPr>
                    <a:solidFill>
                      <a:schemeClr val="tx2"/>
                    </a:solidFill>
                    <a:latin typeface="Arial" charset="0"/>
                    <a:cs typeface="Arial" charset="0"/>
                  </a:defRPr>
                </a:lvl3pPr>
                <a:lvl4pPr marL="1600200" indent="-228600" eaLnBrk="0" hangingPunct="0">
                  <a:defRPr>
                    <a:solidFill>
                      <a:schemeClr val="tx2"/>
                    </a:solidFill>
                    <a:latin typeface="Arial" charset="0"/>
                    <a:cs typeface="Arial" charset="0"/>
                  </a:defRPr>
                </a:lvl4pPr>
                <a:lvl5pPr marL="2057400" indent="-228600" eaLnBrk="0" hangingPunct="0">
                  <a:defRPr>
                    <a:solidFill>
                      <a:schemeClr val="tx2"/>
                    </a:solidFill>
                    <a:latin typeface="Arial" charset="0"/>
                    <a:cs typeface="Arial" charset="0"/>
                  </a:defRPr>
                </a:lvl5pPr>
                <a:lvl6pPr marL="2514600" indent="-228600" eaLnBrk="0" fontAlgn="base" hangingPunct="0">
                  <a:spcBef>
                    <a:spcPct val="50000"/>
                  </a:spcBef>
                  <a:spcAft>
                    <a:spcPct val="0"/>
                  </a:spcAft>
                  <a:defRPr>
                    <a:solidFill>
                      <a:schemeClr val="tx2"/>
                    </a:solidFill>
                    <a:latin typeface="Arial" charset="0"/>
                    <a:cs typeface="Arial" charset="0"/>
                  </a:defRPr>
                </a:lvl6pPr>
                <a:lvl7pPr marL="2971800" indent="-228600" eaLnBrk="0" fontAlgn="base" hangingPunct="0">
                  <a:spcBef>
                    <a:spcPct val="50000"/>
                  </a:spcBef>
                  <a:spcAft>
                    <a:spcPct val="0"/>
                  </a:spcAft>
                  <a:defRPr>
                    <a:solidFill>
                      <a:schemeClr val="tx2"/>
                    </a:solidFill>
                    <a:latin typeface="Arial" charset="0"/>
                    <a:cs typeface="Arial" charset="0"/>
                  </a:defRPr>
                </a:lvl7pPr>
                <a:lvl8pPr marL="3429000" indent="-228600" eaLnBrk="0" fontAlgn="base" hangingPunct="0">
                  <a:spcBef>
                    <a:spcPct val="50000"/>
                  </a:spcBef>
                  <a:spcAft>
                    <a:spcPct val="0"/>
                  </a:spcAft>
                  <a:defRPr>
                    <a:solidFill>
                      <a:schemeClr val="tx2"/>
                    </a:solidFill>
                    <a:latin typeface="Arial" charset="0"/>
                    <a:cs typeface="Arial" charset="0"/>
                  </a:defRPr>
                </a:lvl8pPr>
                <a:lvl9pPr marL="3886200" indent="-228600" eaLnBrk="0" fontAlgn="base" hangingPunct="0">
                  <a:spcBef>
                    <a:spcPct val="50000"/>
                  </a:spcBef>
                  <a:spcAft>
                    <a:spcPct val="0"/>
                  </a:spcAft>
                  <a:defRPr>
                    <a:solidFill>
                      <a:schemeClr val="tx2"/>
                    </a:solidFill>
                    <a:latin typeface="Arial" charset="0"/>
                    <a:cs typeface="Arial" charset="0"/>
                  </a:defRPr>
                </a:lvl9pPr>
              </a:lstStyle>
              <a:p>
                <a:pPr eaLnBrk="1" hangingPunct="1">
                  <a:spcBef>
                    <a:spcPct val="50000"/>
                  </a:spcBef>
                  <a:defRPr/>
                </a:pPr>
                <a:endParaRPr lang="en-US" altLang="en-US" sz="1350">
                  <a:solidFill>
                    <a:srgbClr val="000000"/>
                  </a:solidFill>
                </a:endParaRPr>
              </a:p>
            </p:txBody>
          </p:sp>
          <p:sp>
            <p:nvSpPr>
              <p:cNvPr id="11" name="Rectangle 7"/>
              <p:cNvSpPr>
                <a:spLocks noChangeAspect="1" noChangeArrowheads="1"/>
              </p:cNvSpPr>
              <p:nvPr userDrawn="1"/>
            </p:nvSpPr>
            <p:spPr bwMode="auto">
              <a:xfrm>
                <a:off x="2744" y="300"/>
                <a:ext cx="113" cy="113"/>
              </a:xfrm>
              <a:prstGeom prst="rect">
                <a:avLst/>
              </a:prstGeom>
              <a:solidFill>
                <a:srgbClr val="D3BF9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2"/>
                    </a:solidFill>
                    <a:latin typeface="Arial" charset="0"/>
                    <a:cs typeface="Arial" charset="0"/>
                  </a:defRPr>
                </a:lvl1pPr>
                <a:lvl2pPr marL="742950" indent="-285750" eaLnBrk="0" hangingPunct="0">
                  <a:defRPr>
                    <a:solidFill>
                      <a:schemeClr val="tx2"/>
                    </a:solidFill>
                    <a:latin typeface="Arial" charset="0"/>
                    <a:cs typeface="Arial" charset="0"/>
                  </a:defRPr>
                </a:lvl2pPr>
                <a:lvl3pPr marL="1143000" indent="-228600" eaLnBrk="0" hangingPunct="0">
                  <a:defRPr>
                    <a:solidFill>
                      <a:schemeClr val="tx2"/>
                    </a:solidFill>
                    <a:latin typeface="Arial" charset="0"/>
                    <a:cs typeface="Arial" charset="0"/>
                  </a:defRPr>
                </a:lvl3pPr>
                <a:lvl4pPr marL="1600200" indent="-228600" eaLnBrk="0" hangingPunct="0">
                  <a:defRPr>
                    <a:solidFill>
                      <a:schemeClr val="tx2"/>
                    </a:solidFill>
                    <a:latin typeface="Arial" charset="0"/>
                    <a:cs typeface="Arial" charset="0"/>
                  </a:defRPr>
                </a:lvl4pPr>
                <a:lvl5pPr marL="2057400" indent="-228600" eaLnBrk="0" hangingPunct="0">
                  <a:defRPr>
                    <a:solidFill>
                      <a:schemeClr val="tx2"/>
                    </a:solidFill>
                    <a:latin typeface="Arial" charset="0"/>
                    <a:cs typeface="Arial" charset="0"/>
                  </a:defRPr>
                </a:lvl5pPr>
                <a:lvl6pPr marL="2514600" indent="-228600" eaLnBrk="0" fontAlgn="base" hangingPunct="0">
                  <a:spcBef>
                    <a:spcPct val="50000"/>
                  </a:spcBef>
                  <a:spcAft>
                    <a:spcPct val="0"/>
                  </a:spcAft>
                  <a:defRPr>
                    <a:solidFill>
                      <a:schemeClr val="tx2"/>
                    </a:solidFill>
                    <a:latin typeface="Arial" charset="0"/>
                    <a:cs typeface="Arial" charset="0"/>
                  </a:defRPr>
                </a:lvl6pPr>
                <a:lvl7pPr marL="2971800" indent="-228600" eaLnBrk="0" fontAlgn="base" hangingPunct="0">
                  <a:spcBef>
                    <a:spcPct val="50000"/>
                  </a:spcBef>
                  <a:spcAft>
                    <a:spcPct val="0"/>
                  </a:spcAft>
                  <a:defRPr>
                    <a:solidFill>
                      <a:schemeClr val="tx2"/>
                    </a:solidFill>
                    <a:latin typeface="Arial" charset="0"/>
                    <a:cs typeface="Arial" charset="0"/>
                  </a:defRPr>
                </a:lvl7pPr>
                <a:lvl8pPr marL="3429000" indent="-228600" eaLnBrk="0" fontAlgn="base" hangingPunct="0">
                  <a:spcBef>
                    <a:spcPct val="50000"/>
                  </a:spcBef>
                  <a:spcAft>
                    <a:spcPct val="0"/>
                  </a:spcAft>
                  <a:defRPr>
                    <a:solidFill>
                      <a:schemeClr val="tx2"/>
                    </a:solidFill>
                    <a:latin typeface="Arial" charset="0"/>
                    <a:cs typeface="Arial" charset="0"/>
                  </a:defRPr>
                </a:lvl8pPr>
                <a:lvl9pPr marL="3886200" indent="-228600" eaLnBrk="0" fontAlgn="base" hangingPunct="0">
                  <a:spcBef>
                    <a:spcPct val="50000"/>
                  </a:spcBef>
                  <a:spcAft>
                    <a:spcPct val="0"/>
                  </a:spcAft>
                  <a:defRPr>
                    <a:solidFill>
                      <a:schemeClr val="tx2"/>
                    </a:solidFill>
                    <a:latin typeface="Arial" charset="0"/>
                    <a:cs typeface="Arial" charset="0"/>
                  </a:defRPr>
                </a:lvl9pPr>
              </a:lstStyle>
              <a:p>
                <a:pPr eaLnBrk="1" hangingPunct="1">
                  <a:spcBef>
                    <a:spcPct val="50000"/>
                  </a:spcBef>
                  <a:defRPr/>
                </a:pPr>
                <a:endParaRPr lang="en-US" altLang="en-US" sz="1350">
                  <a:solidFill>
                    <a:srgbClr val="000000"/>
                  </a:solidFill>
                </a:endParaRPr>
              </a:p>
            </p:txBody>
          </p:sp>
          <p:sp>
            <p:nvSpPr>
              <p:cNvPr id="12" name="Rectangle 8"/>
              <p:cNvSpPr>
                <a:spLocks noChangeAspect="1" noChangeArrowheads="1"/>
              </p:cNvSpPr>
              <p:nvPr userDrawn="1"/>
            </p:nvSpPr>
            <p:spPr bwMode="auto">
              <a:xfrm>
                <a:off x="2880" y="300"/>
                <a:ext cx="113" cy="113"/>
              </a:xfrm>
              <a:prstGeom prst="rect">
                <a:avLst/>
              </a:prstGeom>
              <a:solidFill>
                <a:srgbClr val="D3BF9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2"/>
                    </a:solidFill>
                    <a:latin typeface="Arial" charset="0"/>
                    <a:cs typeface="Arial" charset="0"/>
                  </a:defRPr>
                </a:lvl1pPr>
                <a:lvl2pPr marL="742950" indent="-285750" eaLnBrk="0" hangingPunct="0">
                  <a:defRPr>
                    <a:solidFill>
                      <a:schemeClr val="tx2"/>
                    </a:solidFill>
                    <a:latin typeface="Arial" charset="0"/>
                    <a:cs typeface="Arial" charset="0"/>
                  </a:defRPr>
                </a:lvl2pPr>
                <a:lvl3pPr marL="1143000" indent="-228600" eaLnBrk="0" hangingPunct="0">
                  <a:defRPr>
                    <a:solidFill>
                      <a:schemeClr val="tx2"/>
                    </a:solidFill>
                    <a:latin typeface="Arial" charset="0"/>
                    <a:cs typeface="Arial" charset="0"/>
                  </a:defRPr>
                </a:lvl3pPr>
                <a:lvl4pPr marL="1600200" indent="-228600" eaLnBrk="0" hangingPunct="0">
                  <a:defRPr>
                    <a:solidFill>
                      <a:schemeClr val="tx2"/>
                    </a:solidFill>
                    <a:latin typeface="Arial" charset="0"/>
                    <a:cs typeface="Arial" charset="0"/>
                  </a:defRPr>
                </a:lvl4pPr>
                <a:lvl5pPr marL="2057400" indent="-228600" eaLnBrk="0" hangingPunct="0">
                  <a:defRPr>
                    <a:solidFill>
                      <a:schemeClr val="tx2"/>
                    </a:solidFill>
                    <a:latin typeface="Arial" charset="0"/>
                    <a:cs typeface="Arial" charset="0"/>
                  </a:defRPr>
                </a:lvl5pPr>
                <a:lvl6pPr marL="2514600" indent="-228600" eaLnBrk="0" fontAlgn="base" hangingPunct="0">
                  <a:spcBef>
                    <a:spcPct val="50000"/>
                  </a:spcBef>
                  <a:spcAft>
                    <a:spcPct val="0"/>
                  </a:spcAft>
                  <a:defRPr>
                    <a:solidFill>
                      <a:schemeClr val="tx2"/>
                    </a:solidFill>
                    <a:latin typeface="Arial" charset="0"/>
                    <a:cs typeface="Arial" charset="0"/>
                  </a:defRPr>
                </a:lvl6pPr>
                <a:lvl7pPr marL="2971800" indent="-228600" eaLnBrk="0" fontAlgn="base" hangingPunct="0">
                  <a:spcBef>
                    <a:spcPct val="50000"/>
                  </a:spcBef>
                  <a:spcAft>
                    <a:spcPct val="0"/>
                  </a:spcAft>
                  <a:defRPr>
                    <a:solidFill>
                      <a:schemeClr val="tx2"/>
                    </a:solidFill>
                    <a:latin typeface="Arial" charset="0"/>
                    <a:cs typeface="Arial" charset="0"/>
                  </a:defRPr>
                </a:lvl7pPr>
                <a:lvl8pPr marL="3429000" indent="-228600" eaLnBrk="0" fontAlgn="base" hangingPunct="0">
                  <a:spcBef>
                    <a:spcPct val="50000"/>
                  </a:spcBef>
                  <a:spcAft>
                    <a:spcPct val="0"/>
                  </a:spcAft>
                  <a:defRPr>
                    <a:solidFill>
                      <a:schemeClr val="tx2"/>
                    </a:solidFill>
                    <a:latin typeface="Arial" charset="0"/>
                    <a:cs typeface="Arial" charset="0"/>
                  </a:defRPr>
                </a:lvl8pPr>
                <a:lvl9pPr marL="3886200" indent="-228600" eaLnBrk="0" fontAlgn="base" hangingPunct="0">
                  <a:spcBef>
                    <a:spcPct val="50000"/>
                  </a:spcBef>
                  <a:spcAft>
                    <a:spcPct val="0"/>
                  </a:spcAft>
                  <a:defRPr>
                    <a:solidFill>
                      <a:schemeClr val="tx2"/>
                    </a:solidFill>
                    <a:latin typeface="Arial" charset="0"/>
                    <a:cs typeface="Arial" charset="0"/>
                  </a:defRPr>
                </a:lvl9pPr>
              </a:lstStyle>
              <a:p>
                <a:pPr eaLnBrk="1" hangingPunct="1">
                  <a:spcBef>
                    <a:spcPct val="50000"/>
                  </a:spcBef>
                  <a:defRPr/>
                </a:pPr>
                <a:endParaRPr lang="en-US" altLang="en-US" sz="1350">
                  <a:solidFill>
                    <a:srgbClr val="000000"/>
                  </a:solidFill>
                </a:endParaRPr>
              </a:p>
            </p:txBody>
          </p:sp>
          <p:sp>
            <p:nvSpPr>
              <p:cNvPr id="13" name="Rectangle 9"/>
              <p:cNvSpPr>
                <a:spLocks noChangeAspect="1" noChangeArrowheads="1"/>
              </p:cNvSpPr>
              <p:nvPr userDrawn="1"/>
            </p:nvSpPr>
            <p:spPr bwMode="auto">
              <a:xfrm>
                <a:off x="3016" y="300"/>
                <a:ext cx="113" cy="113"/>
              </a:xfrm>
              <a:prstGeom prst="rect">
                <a:avLst/>
              </a:prstGeom>
              <a:solidFill>
                <a:srgbClr val="D3BF9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2"/>
                    </a:solidFill>
                    <a:latin typeface="Arial" charset="0"/>
                    <a:cs typeface="Arial" charset="0"/>
                  </a:defRPr>
                </a:lvl1pPr>
                <a:lvl2pPr marL="742950" indent="-285750" eaLnBrk="0" hangingPunct="0">
                  <a:defRPr>
                    <a:solidFill>
                      <a:schemeClr val="tx2"/>
                    </a:solidFill>
                    <a:latin typeface="Arial" charset="0"/>
                    <a:cs typeface="Arial" charset="0"/>
                  </a:defRPr>
                </a:lvl2pPr>
                <a:lvl3pPr marL="1143000" indent="-228600" eaLnBrk="0" hangingPunct="0">
                  <a:defRPr>
                    <a:solidFill>
                      <a:schemeClr val="tx2"/>
                    </a:solidFill>
                    <a:latin typeface="Arial" charset="0"/>
                    <a:cs typeface="Arial" charset="0"/>
                  </a:defRPr>
                </a:lvl3pPr>
                <a:lvl4pPr marL="1600200" indent="-228600" eaLnBrk="0" hangingPunct="0">
                  <a:defRPr>
                    <a:solidFill>
                      <a:schemeClr val="tx2"/>
                    </a:solidFill>
                    <a:latin typeface="Arial" charset="0"/>
                    <a:cs typeface="Arial" charset="0"/>
                  </a:defRPr>
                </a:lvl4pPr>
                <a:lvl5pPr marL="2057400" indent="-228600" eaLnBrk="0" hangingPunct="0">
                  <a:defRPr>
                    <a:solidFill>
                      <a:schemeClr val="tx2"/>
                    </a:solidFill>
                    <a:latin typeface="Arial" charset="0"/>
                    <a:cs typeface="Arial" charset="0"/>
                  </a:defRPr>
                </a:lvl5pPr>
                <a:lvl6pPr marL="2514600" indent="-228600" eaLnBrk="0" fontAlgn="base" hangingPunct="0">
                  <a:spcBef>
                    <a:spcPct val="50000"/>
                  </a:spcBef>
                  <a:spcAft>
                    <a:spcPct val="0"/>
                  </a:spcAft>
                  <a:defRPr>
                    <a:solidFill>
                      <a:schemeClr val="tx2"/>
                    </a:solidFill>
                    <a:latin typeface="Arial" charset="0"/>
                    <a:cs typeface="Arial" charset="0"/>
                  </a:defRPr>
                </a:lvl6pPr>
                <a:lvl7pPr marL="2971800" indent="-228600" eaLnBrk="0" fontAlgn="base" hangingPunct="0">
                  <a:spcBef>
                    <a:spcPct val="50000"/>
                  </a:spcBef>
                  <a:spcAft>
                    <a:spcPct val="0"/>
                  </a:spcAft>
                  <a:defRPr>
                    <a:solidFill>
                      <a:schemeClr val="tx2"/>
                    </a:solidFill>
                    <a:latin typeface="Arial" charset="0"/>
                    <a:cs typeface="Arial" charset="0"/>
                  </a:defRPr>
                </a:lvl7pPr>
                <a:lvl8pPr marL="3429000" indent="-228600" eaLnBrk="0" fontAlgn="base" hangingPunct="0">
                  <a:spcBef>
                    <a:spcPct val="50000"/>
                  </a:spcBef>
                  <a:spcAft>
                    <a:spcPct val="0"/>
                  </a:spcAft>
                  <a:defRPr>
                    <a:solidFill>
                      <a:schemeClr val="tx2"/>
                    </a:solidFill>
                    <a:latin typeface="Arial" charset="0"/>
                    <a:cs typeface="Arial" charset="0"/>
                  </a:defRPr>
                </a:lvl8pPr>
                <a:lvl9pPr marL="3886200" indent="-228600" eaLnBrk="0" fontAlgn="base" hangingPunct="0">
                  <a:spcBef>
                    <a:spcPct val="50000"/>
                  </a:spcBef>
                  <a:spcAft>
                    <a:spcPct val="0"/>
                  </a:spcAft>
                  <a:defRPr>
                    <a:solidFill>
                      <a:schemeClr val="tx2"/>
                    </a:solidFill>
                    <a:latin typeface="Arial" charset="0"/>
                    <a:cs typeface="Arial" charset="0"/>
                  </a:defRPr>
                </a:lvl9pPr>
              </a:lstStyle>
              <a:p>
                <a:pPr eaLnBrk="1" hangingPunct="1">
                  <a:spcBef>
                    <a:spcPct val="50000"/>
                  </a:spcBef>
                  <a:defRPr/>
                </a:pPr>
                <a:endParaRPr lang="en-US" altLang="en-US" sz="1350">
                  <a:solidFill>
                    <a:srgbClr val="000000"/>
                  </a:solidFill>
                </a:endParaRPr>
              </a:p>
            </p:txBody>
          </p:sp>
          <p:sp>
            <p:nvSpPr>
              <p:cNvPr id="14" name="Rectangle 10"/>
              <p:cNvSpPr>
                <a:spLocks noChangeAspect="1" noChangeArrowheads="1"/>
              </p:cNvSpPr>
              <p:nvPr userDrawn="1"/>
            </p:nvSpPr>
            <p:spPr bwMode="auto">
              <a:xfrm>
                <a:off x="3152" y="300"/>
                <a:ext cx="113" cy="113"/>
              </a:xfrm>
              <a:prstGeom prst="rect">
                <a:avLst/>
              </a:prstGeom>
              <a:solidFill>
                <a:srgbClr val="D3BF9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2"/>
                    </a:solidFill>
                    <a:latin typeface="Arial" charset="0"/>
                    <a:cs typeface="Arial" charset="0"/>
                  </a:defRPr>
                </a:lvl1pPr>
                <a:lvl2pPr marL="742950" indent="-285750" eaLnBrk="0" hangingPunct="0">
                  <a:defRPr>
                    <a:solidFill>
                      <a:schemeClr val="tx2"/>
                    </a:solidFill>
                    <a:latin typeface="Arial" charset="0"/>
                    <a:cs typeface="Arial" charset="0"/>
                  </a:defRPr>
                </a:lvl2pPr>
                <a:lvl3pPr marL="1143000" indent="-228600" eaLnBrk="0" hangingPunct="0">
                  <a:defRPr>
                    <a:solidFill>
                      <a:schemeClr val="tx2"/>
                    </a:solidFill>
                    <a:latin typeface="Arial" charset="0"/>
                    <a:cs typeface="Arial" charset="0"/>
                  </a:defRPr>
                </a:lvl3pPr>
                <a:lvl4pPr marL="1600200" indent="-228600" eaLnBrk="0" hangingPunct="0">
                  <a:defRPr>
                    <a:solidFill>
                      <a:schemeClr val="tx2"/>
                    </a:solidFill>
                    <a:latin typeface="Arial" charset="0"/>
                    <a:cs typeface="Arial" charset="0"/>
                  </a:defRPr>
                </a:lvl4pPr>
                <a:lvl5pPr marL="2057400" indent="-228600" eaLnBrk="0" hangingPunct="0">
                  <a:defRPr>
                    <a:solidFill>
                      <a:schemeClr val="tx2"/>
                    </a:solidFill>
                    <a:latin typeface="Arial" charset="0"/>
                    <a:cs typeface="Arial" charset="0"/>
                  </a:defRPr>
                </a:lvl5pPr>
                <a:lvl6pPr marL="2514600" indent="-228600" eaLnBrk="0" fontAlgn="base" hangingPunct="0">
                  <a:spcBef>
                    <a:spcPct val="50000"/>
                  </a:spcBef>
                  <a:spcAft>
                    <a:spcPct val="0"/>
                  </a:spcAft>
                  <a:defRPr>
                    <a:solidFill>
                      <a:schemeClr val="tx2"/>
                    </a:solidFill>
                    <a:latin typeface="Arial" charset="0"/>
                    <a:cs typeface="Arial" charset="0"/>
                  </a:defRPr>
                </a:lvl6pPr>
                <a:lvl7pPr marL="2971800" indent="-228600" eaLnBrk="0" fontAlgn="base" hangingPunct="0">
                  <a:spcBef>
                    <a:spcPct val="50000"/>
                  </a:spcBef>
                  <a:spcAft>
                    <a:spcPct val="0"/>
                  </a:spcAft>
                  <a:defRPr>
                    <a:solidFill>
                      <a:schemeClr val="tx2"/>
                    </a:solidFill>
                    <a:latin typeface="Arial" charset="0"/>
                    <a:cs typeface="Arial" charset="0"/>
                  </a:defRPr>
                </a:lvl7pPr>
                <a:lvl8pPr marL="3429000" indent="-228600" eaLnBrk="0" fontAlgn="base" hangingPunct="0">
                  <a:spcBef>
                    <a:spcPct val="50000"/>
                  </a:spcBef>
                  <a:spcAft>
                    <a:spcPct val="0"/>
                  </a:spcAft>
                  <a:defRPr>
                    <a:solidFill>
                      <a:schemeClr val="tx2"/>
                    </a:solidFill>
                    <a:latin typeface="Arial" charset="0"/>
                    <a:cs typeface="Arial" charset="0"/>
                  </a:defRPr>
                </a:lvl8pPr>
                <a:lvl9pPr marL="3886200" indent="-228600" eaLnBrk="0" fontAlgn="base" hangingPunct="0">
                  <a:spcBef>
                    <a:spcPct val="50000"/>
                  </a:spcBef>
                  <a:spcAft>
                    <a:spcPct val="0"/>
                  </a:spcAft>
                  <a:defRPr>
                    <a:solidFill>
                      <a:schemeClr val="tx2"/>
                    </a:solidFill>
                    <a:latin typeface="Arial" charset="0"/>
                    <a:cs typeface="Arial" charset="0"/>
                  </a:defRPr>
                </a:lvl9pPr>
              </a:lstStyle>
              <a:p>
                <a:pPr eaLnBrk="1" hangingPunct="1">
                  <a:spcBef>
                    <a:spcPct val="50000"/>
                  </a:spcBef>
                  <a:defRPr/>
                </a:pPr>
                <a:endParaRPr lang="en-US" altLang="en-US" sz="1350">
                  <a:solidFill>
                    <a:srgbClr val="000000"/>
                  </a:solidFill>
                </a:endParaRPr>
              </a:p>
            </p:txBody>
          </p:sp>
        </p:grpSp>
        <p:sp>
          <p:nvSpPr>
            <p:cNvPr id="7" name="Rectangle 11"/>
            <p:cNvSpPr>
              <a:spLocks noChangeArrowheads="1"/>
            </p:cNvSpPr>
            <p:nvPr userDrawn="1"/>
          </p:nvSpPr>
          <p:spPr bwMode="auto">
            <a:xfrm>
              <a:off x="0" y="4184"/>
              <a:ext cx="5760" cy="136"/>
            </a:xfrm>
            <a:prstGeom prst="rect">
              <a:avLst/>
            </a:prstGeom>
            <a:solidFill>
              <a:srgbClr val="D3BF9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2"/>
                  </a:solidFill>
                  <a:latin typeface="Arial" charset="0"/>
                  <a:cs typeface="Arial" charset="0"/>
                </a:defRPr>
              </a:lvl1pPr>
              <a:lvl2pPr marL="742950" indent="-285750" eaLnBrk="0" hangingPunct="0">
                <a:defRPr>
                  <a:solidFill>
                    <a:schemeClr val="tx2"/>
                  </a:solidFill>
                  <a:latin typeface="Arial" charset="0"/>
                  <a:cs typeface="Arial" charset="0"/>
                </a:defRPr>
              </a:lvl2pPr>
              <a:lvl3pPr marL="1143000" indent="-228600" eaLnBrk="0" hangingPunct="0">
                <a:defRPr>
                  <a:solidFill>
                    <a:schemeClr val="tx2"/>
                  </a:solidFill>
                  <a:latin typeface="Arial" charset="0"/>
                  <a:cs typeface="Arial" charset="0"/>
                </a:defRPr>
              </a:lvl3pPr>
              <a:lvl4pPr marL="1600200" indent="-228600" eaLnBrk="0" hangingPunct="0">
                <a:defRPr>
                  <a:solidFill>
                    <a:schemeClr val="tx2"/>
                  </a:solidFill>
                  <a:latin typeface="Arial" charset="0"/>
                  <a:cs typeface="Arial" charset="0"/>
                </a:defRPr>
              </a:lvl4pPr>
              <a:lvl5pPr marL="2057400" indent="-228600" eaLnBrk="0" hangingPunct="0">
                <a:defRPr>
                  <a:solidFill>
                    <a:schemeClr val="tx2"/>
                  </a:solidFill>
                  <a:latin typeface="Arial" charset="0"/>
                  <a:cs typeface="Arial" charset="0"/>
                </a:defRPr>
              </a:lvl5pPr>
              <a:lvl6pPr marL="2514600" indent="-228600" eaLnBrk="0" fontAlgn="base" hangingPunct="0">
                <a:spcBef>
                  <a:spcPct val="50000"/>
                </a:spcBef>
                <a:spcAft>
                  <a:spcPct val="0"/>
                </a:spcAft>
                <a:defRPr>
                  <a:solidFill>
                    <a:schemeClr val="tx2"/>
                  </a:solidFill>
                  <a:latin typeface="Arial" charset="0"/>
                  <a:cs typeface="Arial" charset="0"/>
                </a:defRPr>
              </a:lvl6pPr>
              <a:lvl7pPr marL="2971800" indent="-228600" eaLnBrk="0" fontAlgn="base" hangingPunct="0">
                <a:spcBef>
                  <a:spcPct val="50000"/>
                </a:spcBef>
                <a:spcAft>
                  <a:spcPct val="0"/>
                </a:spcAft>
                <a:defRPr>
                  <a:solidFill>
                    <a:schemeClr val="tx2"/>
                  </a:solidFill>
                  <a:latin typeface="Arial" charset="0"/>
                  <a:cs typeface="Arial" charset="0"/>
                </a:defRPr>
              </a:lvl7pPr>
              <a:lvl8pPr marL="3429000" indent="-228600" eaLnBrk="0" fontAlgn="base" hangingPunct="0">
                <a:spcBef>
                  <a:spcPct val="50000"/>
                </a:spcBef>
                <a:spcAft>
                  <a:spcPct val="0"/>
                </a:spcAft>
                <a:defRPr>
                  <a:solidFill>
                    <a:schemeClr val="tx2"/>
                  </a:solidFill>
                  <a:latin typeface="Arial" charset="0"/>
                  <a:cs typeface="Arial" charset="0"/>
                </a:defRPr>
              </a:lvl8pPr>
              <a:lvl9pPr marL="3886200" indent="-228600" eaLnBrk="0" fontAlgn="base" hangingPunct="0">
                <a:spcBef>
                  <a:spcPct val="50000"/>
                </a:spcBef>
                <a:spcAft>
                  <a:spcPct val="0"/>
                </a:spcAft>
                <a:defRPr>
                  <a:solidFill>
                    <a:schemeClr val="tx2"/>
                  </a:solidFill>
                  <a:latin typeface="Arial" charset="0"/>
                  <a:cs typeface="Arial" charset="0"/>
                </a:defRPr>
              </a:lvl9pPr>
            </a:lstStyle>
            <a:p>
              <a:pPr eaLnBrk="1" hangingPunct="1">
                <a:spcBef>
                  <a:spcPct val="50000"/>
                </a:spcBef>
                <a:defRPr/>
              </a:pPr>
              <a:endParaRPr lang="en-US" altLang="en-US" sz="1350">
                <a:solidFill>
                  <a:srgbClr val="000000"/>
                </a:solidFill>
              </a:endParaRPr>
            </a:p>
          </p:txBody>
        </p:sp>
      </p:grpSp>
      <p:sp>
        <p:nvSpPr>
          <p:cNvPr id="15" name="Text Box 18"/>
          <p:cNvSpPr txBox="1">
            <a:spLocks noChangeArrowheads="1"/>
          </p:cNvSpPr>
          <p:nvPr userDrawn="1"/>
        </p:nvSpPr>
        <p:spPr bwMode="auto">
          <a:xfrm>
            <a:off x="349251" y="6602414"/>
            <a:ext cx="8794750" cy="2077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8567" tIns="34283" rIns="68567" bIns="34283">
            <a:spAutoFit/>
          </a:bodyPr>
          <a:lstStyle>
            <a:lvl1pPr eaLnBrk="0" hangingPunct="0">
              <a:defRPr>
                <a:solidFill>
                  <a:schemeClr val="tx2"/>
                </a:solidFill>
                <a:latin typeface="Arial" pitchFamily="34" charset="0"/>
                <a:cs typeface="Arial" pitchFamily="34" charset="0"/>
              </a:defRPr>
            </a:lvl1pPr>
            <a:lvl2pPr marL="742950" indent="-285750" eaLnBrk="0" hangingPunct="0">
              <a:defRPr>
                <a:solidFill>
                  <a:schemeClr val="tx2"/>
                </a:solidFill>
                <a:latin typeface="Arial" pitchFamily="34" charset="0"/>
                <a:cs typeface="Arial" pitchFamily="34" charset="0"/>
              </a:defRPr>
            </a:lvl2pPr>
            <a:lvl3pPr marL="1143000" indent="-228600" eaLnBrk="0" hangingPunct="0">
              <a:defRPr>
                <a:solidFill>
                  <a:schemeClr val="tx2"/>
                </a:solidFill>
                <a:latin typeface="Arial" pitchFamily="34" charset="0"/>
                <a:cs typeface="Arial" pitchFamily="34" charset="0"/>
              </a:defRPr>
            </a:lvl3pPr>
            <a:lvl4pPr marL="1600200" indent="-228600" eaLnBrk="0" hangingPunct="0">
              <a:defRPr>
                <a:solidFill>
                  <a:schemeClr val="tx2"/>
                </a:solidFill>
                <a:latin typeface="Arial" pitchFamily="34" charset="0"/>
                <a:cs typeface="Arial" pitchFamily="34" charset="0"/>
              </a:defRPr>
            </a:lvl4pPr>
            <a:lvl5pPr marL="2057400" indent="-228600" eaLnBrk="0" hangingPunct="0">
              <a:defRPr>
                <a:solidFill>
                  <a:schemeClr val="tx2"/>
                </a:solidFill>
                <a:latin typeface="Arial" pitchFamily="34" charset="0"/>
                <a:cs typeface="Arial" pitchFamily="34" charset="0"/>
              </a:defRPr>
            </a:lvl5pPr>
            <a:lvl6pPr marL="2514600" indent="-228600" eaLnBrk="0" fontAlgn="base" hangingPunct="0">
              <a:spcBef>
                <a:spcPct val="50000"/>
              </a:spcBef>
              <a:spcAft>
                <a:spcPct val="0"/>
              </a:spcAft>
              <a:defRPr>
                <a:solidFill>
                  <a:schemeClr val="tx2"/>
                </a:solidFill>
                <a:latin typeface="Arial" pitchFamily="34" charset="0"/>
                <a:cs typeface="Arial" pitchFamily="34" charset="0"/>
              </a:defRPr>
            </a:lvl6pPr>
            <a:lvl7pPr marL="2971800" indent="-228600" eaLnBrk="0" fontAlgn="base" hangingPunct="0">
              <a:spcBef>
                <a:spcPct val="50000"/>
              </a:spcBef>
              <a:spcAft>
                <a:spcPct val="0"/>
              </a:spcAft>
              <a:defRPr>
                <a:solidFill>
                  <a:schemeClr val="tx2"/>
                </a:solidFill>
                <a:latin typeface="Arial" pitchFamily="34" charset="0"/>
                <a:cs typeface="Arial" pitchFamily="34" charset="0"/>
              </a:defRPr>
            </a:lvl7pPr>
            <a:lvl8pPr marL="3429000" indent="-228600" eaLnBrk="0" fontAlgn="base" hangingPunct="0">
              <a:spcBef>
                <a:spcPct val="50000"/>
              </a:spcBef>
              <a:spcAft>
                <a:spcPct val="0"/>
              </a:spcAft>
              <a:defRPr>
                <a:solidFill>
                  <a:schemeClr val="tx2"/>
                </a:solidFill>
                <a:latin typeface="Arial" pitchFamily="34" charset="0"/>
                <a:cs typeface="Arial" pitchFamily="34" charset="0"/>
              </a:defRPr>
            </a:lvl8pPr>
            <a:lvl9pPr marL="3886200" indent="-228600" eaLnBrk="0" fontAlgn="base" hangingPunct="0">
              <a:spcBef>
                <a:spcPct val="50000"/>
              </a:spcBef>
              <a:spcAft>
                <a:spcPct val="0"/>
              </a:spcAft>
              <a:defRPr>
                <a:solidFill>
                  <a:schemeClr val="tx2"/>
                </a:solidFill>
                <a:latin typeface="Arial" pitchFamily="34" charset="0"/>
                <a:cs typeface="Arial" pitchFamily="34" charset="0"/>
              </a:defRPr>
            </a:lvl9pPr>
          </a:lstStyle>
          <a:p>
            <a:pPr eaLnBrk="1" hangingPunct="1">
              <a:spcBef>
                <a:spcPct val="50000"/>
              </a:spcBef>
              <a:defRPr/>
            </a:pPr>
            <a:r>
              <a:rPr lang="en-GB" altLang="en-US" sz="900" b="1">
                <a:solidFill>
                  <a:srgbClr val="000000"/>
                </a:solidFill>
                <a:latin typeface="Calibri" pitchFamily="34" charset="0"/>
              </a:rPr>
              <a:t>The Fighting 51</a:t>
            </a:r>
            <a:r>
              <a:rPr lang="en-GB" altLang="en-US" sz="900" b="1" baseline="30000">
                <a:solidFill>
                  <a:srgbClr val="000000"/>
                </a:solidFill>
                <a:latin typeface="Calibri" pitchFamily="34" charset="0"/>
              </a:rPr>
              <a:t>st </a:t>
            </a:r>
            <a:r>
              <a:rPr lang="en-US" altLang="en-US" sz="900" b="1">
                <a:solidFill>
                  <a:srgbClr val="000000"/>
                </a:solidFill>
                <a:latin typeface="Calibri" pitchFamily="34" charset="0"/>
              </a:rPr>
              <a:t> - Ready and Engaged 	                       </a:t>
            </a:r>
            <a:r>
              <a:rPr lang="en-US" altLang="en-US" sz="900" b="1">
                <a:solidFill>
                  <a:srgbClr val="FF3300"/>
                </a:solidFill>
                <a:latin typeface="Calibri" pitchFamily="34" charset="0"/>
              </a:rPr>
              <a:t>OFFICIAL SENSITIVE</a:t>
            </a:r>
            <a:r>
              <a:rPr lang="en-US" altLang="en-US" sz="900" b="1">
                <a:solidFill>
                  <a:srgbClr val="000000"/>
                </a:solidFill>
                <a:latin typeface="Calibri" pitchFamily="34" charset="0"/>
              </a:rPr>
              <a:t>	             </a:t>
            </a:r>
            <a:r>
              <a:rPr lang="en-GB" altLang="en-US" sz="900" b="1">
                <a:solidFill>
                  <a:srgbClr val="000000"/>
                </a:solidFill>
                <a:latin typeface="Calibri" pitchFamily="34" charset="0"/>
              </a:rPr>
              <a:t> HQ 51</a:t>
            </a:r>
            <a:r>
              <a:rPr lang="en-GB" altLang="en-US" sz="900" b="1" baseline="30000">
                <a:solidFill>
                  <a:srgbClr val="000000"/>
                </a:solidFill>
                <a:latin typeface="Calibri" pitchFamily="34" charset="0"/>
              </a:rPr>
              <a:t>st</a:t>
            </a:r>
            <a:r>
              <a:rPr lang="en-GB" altLang="en-US" sz="900" b="1">
                <a:solidFill>
                  <a:srgbClr val="000000"/>
                </a:solidFill>
                <a:latin typeface="Calibri" pitchFamily="34" charset="0"/>
              </a:rPr>
              <a:t> Infantry Brigade and HQ Scotland</a:t>
            </a:r>
          </a:p>
        </p:txBody>
      </p:sp>
      <p:pic>
        <p:nvPicPr>
          <p:cNvPr id="16" name="Picture 6" descr="51Bde_22mm"/>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6350" y="6519863"/>
            <a:ext cx="355600"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ext Box 29"/>
          <p:cNvSpPr txBox="1">
            <a:spLocks noChangeArrowheads="1"/>
          </p:cNvSpPr>
          <p:nvPr userDrawn="1"/>
        </p:nvSpPr>
        <p:spPr bwMode="auto">
          <a:xfrm>
            <a:off x="2857501" y="6486525"/>
            <a:ext cx="2733675" cy="276985"/>
          </a:xfrm>
          <a:prstGeom prst="rect">
            <a:avLst/>
          </a:prstGeom>
          <a:noFill/>
          <a:ln>
            <a:noFill/>
          </a:ln>
          <a:effectLst>
            <a:prstShdw prst="shdw17" dist="17961" dir="2700000">
              <a:srgbClr val="999999"/>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68567" tIns="34283" rIns="68567" bIns="34283">
            <a:spAutoFit/>
          </a:bodyPr>
          <a:lstStyle>
            <a:lvl1pPr eaLnBrk="0" hangingPunct="0">
              <a:defRPr>
                <a:solidFill>
                  <a:schemeClr val="tx2"/>
                </a:solidFill>
                <a:latin typeface="Arial" pitchFamily="34" charset="0"/>
                <a:cs typeface="Arial" pitchFamily="34" charset="0"/>
              </a:defRPr>
            </a:lvl1pPr>
            <a:lvl2pPr marL="742950" indent="-285750" eaLnBrk="0" hangingPunct="0">
              <a:defRPr>
                <a:solidFill>
                  <a:schemeClr val="tx2"/>
                </a:solidFill>
                <a:latin typeface="Arial" pitchFamily="34" charset="0"/>
                <a:cs typeface="Arial" pitchFamily="34" charset="0"/>
              </a:defRPr>
            </a:lvl2pPr>
            <a:lvl3pPr marL="1143000" indent="-228600" eaLnBrk="0" hangingPunct="0">
              <a:defRPr>
                <a:solidFill>
                  <a:schemeClr val="tx2"/>
                </a:solidFill>
                <a:latin typeface="Arial" pitchFamily="34" charset="0"/>
                <a:cs typeface="Arial" pitchFamily="34" charset="0"/>
              </a:defRPr>
            </a:lvl3pPr>
            <a:lvl4pPr marL="1600200" indent="-228600" eaLnBrk="0" hangingPunct="0">
              <a:defRPr>
                <a:solidFill>
                  <a:schemeClr val="tx2"/>
                </a:solidFill>
                <a:latin typeface="Arial" pitchFamily="34" charset="0"/>
                <a:cs typeface="Arial" pitchFamily="34" charset="0"/>
              </a:defRPr>
            </a:lvl4pPr>
            <a:lvl5pPr marL="2057400" indent="-228600" eaLnBrk="0" hangingPunct="0">
              <a:defRPr>
                <a:solidFill>
                  <a:schemeClr val="tx2"/>
                </a:solidFill>
                <a:latin typeface="Arial" pitchFamily="34" charset="0"/>
                <a:cs typeface="Arial" pitchFamily="34" charset="0"/>
              </a:defRPr>
            </a:lvl5pPr>
            <a:lvl6pPr marL="2514600" indent="-228600" eaLnBrk="0" fontAlgn="base" hangingPunct="0">
              <a:spcBef>
                <a:spcPct val="50000"/>
              </a:spcBef>
              <a:spcAft>
                <a:spcPct val="0"/>
              </a:spcAft>
              <a:defRPr>
                <a:solidFill>
                  <a:schemeClr val="tx2"/>
                </a:solidFill>
                <a:latin typeface="Arial" pitchFamily="34" charset="0"/>
                <a:cs typeface="Arial" pitchFamily="34" charset="0"/>
              </a:defRPr>
            </a:lvl6pPr>
            <a:lvl7pPr marL="2971800" indent="-228600" eaLnBrk="0" fontAlgn="base" hangingPunct="0">
              <a:spcBef>
                <a:spcPct val="50000"/>
              </a:spcBef>
              <a:spcAft>
                <a:spcPct val="0"/>
              </a:spcAft>
              <a:defRPr>
                <a:solidFill>
                  <a:schemeClr val="tx2"/>
                </a:solidFill>
                <a:latin typeface="Arial" pitchFamily="34" charset="0"/>
                <a:cs typeface="Arial" pitchFamily="34" charset="0"/>
              </a:defRPr>
            </a:lvl7pPr>
            <a:lvl8pPr marL="3429000" indent="-228600" eaLnBrk="0" fontAlgn="base" hangingPunct="0">
              <a:spcBef>
                <a:spcPct val="50000"/>
              </a:spcBef>
              <a:spcAft>
                <a:spcPct val="0"/>
              </a:spcAft>
              <a:defRPr>
                <a:solidFill>
                  <a:schemeClr val="tx2"/>
                </a:solidFill>
                <a:latin typeface="Arial" pitchFamily="34" charset="0"/>
                <a:cs typeface="Arial" pitchFamily="34" charset="0"/>
              </a:defRPr>
            </a:lvl8pPr>
            <a:lvl9pPr marL="3886200" indent="-228600" eaLnBrk="0" fontAlgn="base" hangingPunct="0">
              <a:spcBef>
                <a:spcPct val="50000"/>
              </a:spcBef>
              <a:spcAft>
                <a:spcPct val="0"/>
              </a:spcAft>
              <a:defRPr>
                <a:solidFill>
                  <a:schemeClr val="tx2"/>
                </a:solidFill>
                <a:latin typeface="Arial" pitchFamily="34" charset="0"/>
                <a:cs typeface="Arial" pitchFamily="34" charset="0"/>
              </a:defRPr>
            </a:lvl9pPr>
          </a:lstStyle>
          <a:p>
            <a:pPr eaLnBrk="1" hangingPunct="1">
              <a:spcBef>
                <a:spcPct val="50000"/>
              </a:spcBef>
              <a:defRPr/>
            </a:pPr>
            <a:endParaRPr lang="en-US" altLang="en-US" sz="1350">
              <a:solidFill>
                <a:srgbClr val="000000"/>
              </a:solidFill>
            </a:endParaRPr>
          </a:p>
        </p:txBody>
      </p:sp>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1042990" y="1557343"/>
            <a:ext cx="3825875" cy="4708525"/>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5021265" y="1557343"/>
            <a:ext cx="3827462" cy="4708525"/>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0033200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848552" y="252669"/>
            <a:ext cx="4680469" cy="395390"/>
          </a:xfrm>
        </p:spPr>
        <p:txBody>
          <a:bodyPr/>
          <a:lstStyle/>
          <a:p>
            <a:r>
              <a:rPr lang="en-US"/>
              <a:t>Click to edit Master title style</a:t>
            </a:r>
            <a:endParaRPr lang="en-GB"/>
          </a:p>
        </p:txBody>
      </p:sp>
      <p:sp>
        <p:nvSpPr>
          <p:cNvPr id="3" name="Table Placeholder 2"/>
          <p:cNvSpPr>
            <a:spLocks noGrp="1"/>
          </p:cNvSpPr>
          <p:nvPr>
            <p:ph type="tbl" idx="1"/>
          </p:nvPr>
        </p:nvSpPr>
        <p:spPr>
          <a:xfrm>
            <a:off x="108469" y="749549"/>
            <a:ext cx="5312082" cy="3404156"/>
          </a:xfrm>
        </p:spPr>
        <p:txBody>
          <a:bodyPr lIns="57552" tIns="28776" rIns="57552" bIns="28776"/>
          <a:lstStyle/>
          <a:p>
            <a:pPr lvl="0"/>
            <a:endParaRPr lang="en-GB" noProof="0"/>
          </a:p>
        </p:txBody>
      </p:sp>
      <p:sp>
        <p:nvSpPr>
          <p:cNvPr id="4" name="Rectangle 17"/>
          <p:cNvSpPr>
            <a:spLocks noGrp="1" noChangeArrowheads="1"/>
          </p:cNvSpPr>
          <p:nvPr>
            <p:ph type="dt" sz="half" idx="10"/>
          </p:nvPr>
        </p:nvSpPr>
        <p:spPr>
          <a:xfrm>
            <a:off x="9600" y="6588416"/>
            <a:ext cx="2698277" cy="269584"/>
          </a:xfrm>
          <a:prstGeom prst="rect">
            <a:avLst/>
          </a:prstGeom>
        </p:spPr>
        <p:txBody>
          <a:bodyPr lIns="57552" tIns="28776" rIns="57552" bIns="28776"/>
          <a:lstStyle>
            <a:lvl1pPr>
              <a:defRPr/>
            </a:lvl1pPr>
          </a:lstStyle>
          <a:p>
            <a:pPr>
              <a:defRPr/>
            </a:pPr>
            <a:fld id="{4361878C-79B3-4761-B2D6-DC337DDA16A4}" type="datetimeFigureOut">
              <a:rPr lang="en-GB" altLang="en-US">
                <a:solidFill>
                  <a:srgbClr val="000000"/>
                </a:solidFill>
              </a:rPr>
              <a:pPr>
                <a:defRPr/>
              </a:pPr>
              <a:t>01/05/2022</a:t>
            </a:fld>
            <a:endParaRPr lang="en-GB" altLang="en-US">
              <a:solidFill>
                <a:srgbClr val="000000"/>
              </a:solidFill>
            </a:endParaRPr>
          </a:p>
        </p:txBody>
      </p:sp>
      <p:sp>
        <p:nvSpPr>
          <p:cNvPr id="5" name="Rectangle 18"/>
          <p:cNvSpPr>
            <a:spLocks noGrp="1" noChangeArrowheads="1"/>
          </p:cNvSpPr>
          <p:nvPr>
            <p:ph type="ftr" sz="quarter" idx="11"/>
          </p:nvPr>
        </p:nvSpPr>
        <p:spPr>
          <a:xfrm>
            <a:off x="9599" y="6382266"/>
            <a:ext cx="9144000" cy="269583"/>
          </a:xfrm>
          <a:prstGeom prst="rect">
            <a:avLst/>
          </a:prstGeom>
        </p:spPr>
        <p:txBody>
          <a:bodyPr lIns="57552" tIns="28776" rIns="57552" bIns="28776"/>
          <a:lstStyle>
            <a:lvl1pPr>
              <a:defRPr/>
            </a:lvl1pPr>
          </a:lstStyle>
          <a:p>
            <a:pPr>
              <a:defRPr/>
            </a:pPr>
            <a:endParaRPr lang="en-GB" altLang="en-US">
              <a:solidFill>
                <a:srgbClr val="000000"/>
              </a:solidFill>
            </a:endParaRPr>
          </a:p>
        </p:txBody>
      </p:sp>
      <p:sp>
        <p:nvSpPr>
          <p:cNvPr id="6" name="Slide Number Placeholder 5"/>
          <p:cNvSpPr>
            <a:spLocks noGrp="1" noChangeArrowheads="1"/>
          </p:cNvSpPr>
          <p:nvPr>
            <p:ph type="sldNum" sz="quarter" idx="12"/>
          </p:nvPr>
        </p:nvSpPr>
        <p:spPr>
          <a:xfrm>
            <a:off x="6445725" y="6579959"/>
            <a:ext cx="2698276" cy="278042"/>
          </a:xfrm>
          <a:prstGeom prst="rect">
            <a:avLst/>
          </a:prstGeom>
        </p:spPr>
        <p:txBody>
          <a:bodyPr lIns="57552" tIns="28776" rIns="57552" bIns="28776"/>
          <a:lstStyle>
            <a:lvl1pPr>
              <a:defRPr/>
            </a:lvl1pPr>
          </a:lstStyle>
          <a:p>
            <a:pPr>
              <a:defRPr/>
            </a:pPr>
            <a:fld id="{D33136FE-7F4D-40F2-97E1-DC96166C8816}"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1304630774"/>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1403350" y="333375"/>
            <a:ext cx="7740650" cy="738188"/>
          </a:xfrm>
        </p:spPr>
        <p:txBody>
          <a:bodyPr/>
          <a:lstStyle/>
          <a:p>
            <a:r>
              <a:rPr lang="en-US"/>
              <a:t>Click to edit Master title style</a:t>
            </a:r>
            <a:endParaRPr lang="en-GB"/>
          </a:p>
        </p:txBody>
      </p:sp>
      <p:sp>
        <p:nvSpPr>
          <p:cNvPr id="3" name="Content Placeholder 2"/>
          <p:cNvSpPr>
            <a:spLocks noGrp="1"/>
          </p:cNvSpPr>
          <p:nvPr>
            <p:ph sz="quarter" idx="1"/>
          </p:nvPr>
        </p:nvSpPr>
        <p:spPr>
          <a:xfrm>
            <a:off x="1042989" y="1557338"/>
            <a:ext cx="3825875" cy="2278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quarter" idx="2"/>
          </p:nvPr>
        </p:nvSpPr>
        <p:spPr>
          <a:xfrm>
            <a:off x="5021263" y="1557338"/>
            <a:ext cx="3827462" cy="2278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Content Placeholder 4"/>
          <p:cNvSpPr>
            <a:spLocks noGrp="1"/>
          </p:cNvSpPr>
          <p:nvPr>
            <p:ph sz="quarter" idx="3"/>
          </p:nvPr>
        </p:nvSpPr>
        <p:spPr>
          <a:xfrm>
            <a:off x="1042989" y="3987802"/>
            <a:ext cx="3825875" cy="22780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Content Placeholder 5"/>
          <p:cNvSpPr>
            <a:spLocks noGrp="1"/>
          </p:cNvSpPr>
          <p:nvPr>
            <p:ph sz="quarter" idx="4"/>
          </p:nvPr>
        </p:nvSpPr>
        <p:spPr>
          <a:xfrm>
            <a:off x="5021263" y="3987802"/>
            <a:ext cx="3827462" cy="22780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p:cNvSpPr>
            <a:spLocks noGrp="1" noChangeArrowheads="1"/>
          </p:cNvSpPr>
          <p:nvPr>
            <p:ph type="dt" sz="half" idx="10"/>
          </p:nvPr>
        </p:nvSpPr>
        <p:spPr>
          <a:xfrm>
            <a:off x="1403350" y="115888"/>
            <a:ext cx="7740650" cy="260350"/>
          </a:xfrm>
          <a:prstGeom prst="rect">
            <a:avLst/>
          </a:prstGeom>
        </p:spPr>
        <p:txBody>
          <a:bodyPr/>
          <a:lstStyle>
            <a:lvl1pPr>
              <a:defRPr/>
            </a:lvl1pPr>
          </a:lstStyle>
          <a:p>
            <a:pPr>
              <a:defRPr/>
            </a:pPr>
            <a:endParaRPr lang="en-US" altLang="en-US">
              <a:solidFill>
                <a:srgbClr val="000000"/>
              </a:solidFill>
            </a:endParaRPr>
          </a:p>
        </p:txBody>
      </p:sp>
    </p:spTree>
    <p:extLst>
      <p:ext uri="{BB962C8B-B14F-4D97-AF65-F5344CB8AC3E}">
        <p14:creationId xmlns:p14="http://schemas.microsoft.com/office/powerpoint/2010/main" val="37258539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971343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5"/>
          <p:cNvSpPr>
            <a:spLocks noGrp="1" noChangeArrowheads="1"/>
          </p:cNvSpPr>
          <p:nvPr>
            <p:ph type="ftr" sz="quarter" idx="11"/>
          </p:nvPr>
        </p:nvSpPr>
        <p:spPr>
          <a:xfrm>
            <a:off x="395289" y="6515102"/>
            <a:ext cx="7740650" cy="333375"/>
          </a:xfrm>
          <a:prstGeom prst="rect">
            <a:avLst/>
          </a:prstGeom>
        </p:spPr>
        <p:txBody>
          <a:bodyPr/>
          <a:lstStyle>
            <a:lvl1pPr>
              <a:defRPr/>
            </a:lvl1pPr>
          </a:lstStyle>
          <a:p>
            <a:pPr>
              <a:defRPr/>
            </a:pPr>
            <a:r>
              <a:rPr lang="en-GB" altLang="en-US"/>
              <a:t>51 </a:t>
            </a:r>
            <a:r>
              <a:rPr lang="en-GB" altLang="en-US" err="1"/>
              <a:t>Inf</a:t>
            </a:r>
            <a:r>
              <a:rPr lang="en-GB" altLang="en-US"/>
              <a:t> </a:t>
            </a:r>
            <a:r>
              <a:rPr lang="en-GB" altLang="en-US" err="1"/>
              <a:t>Bde</a:t>
            </a:r>
            <a:r>
              <a:rPr lang="en-GB" altLang="en-US"/>
              <a:t> &amp; HQ Scotland</a:t>
            </a:r>
          </a:p>
        </p:txBody>
      </p:sp>
    </p:spTree>
    <p:extLst>
      <p:ext uri="{BB962C8B-B14F-4D97-AF65-F5344CB8AC3E}">
        <p14:creationId xmlns:p14="http://schemas.microsoft.com/office/powerpoint/2010/main" val="41862264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BD21E1B-5769-4665-B9F5-9E312C416AA6}" type="datetimeFigureOut">
              <a:rPr lang="en-GB" smtClean="0"/>
              <a:t>01/05/2022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424DD62-962B-4370-B0BF-F8FBF645C6B1}" type="slidenum">
              <a:rPr lang="en-GB" smtClean="0"/>
              <a:t>‹#›</a:t>
            </a:fld>
            <a:endParaRPr lang="en-GB"/>
          </a:p>
        </p:txBody>
      </p:sp>
    </p:spTree>
    <p:extLst>
      <p:ext uri="{BB962C8B-B14F-4D97-AF65-F5344CB8AC3E}">
        <p14:creationId xmlns:p14="http://schemas.microsoft.com/office/powerpoint/2010/main" val="30097630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BD21E1B-5769-4665-B9F5-9E312C416AA6}" type="datetimeFigureOut">
              <a:rPr lang="en-GB" smtClean="0"/>
              <a:t>01/05/2022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424DD62-962B-4370-B0BF-F8FBF645C6B1}" type="slidenum">
              <a:rPr lang="en-GB" smtClean="0"/>
              <a:t>‹#›</a:t>
            </a:fld>
            <a:endParaRPr lang="en-GB"/>
          </a:p>
        </p:txBody>
      </p:sp>
    </p:spTree>
    <p:extLst>
      <p:ext uri="{BB962C8B-B14F-4D97-AF65-F5344CB8AC3E}">
        <p14:creationId xmlns:p14="http://schemas.microsoft.com/office/powerpoint/2010/main" val="7980510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4BD21E1B-5769-4665-B9F5-9E312C416AA6}" type="datetimeFigureOut">
              <a:rPr lang="en-GB" smtClean="0"/>
              <a:t>01/05/2022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424DD62-962B-4370-B0BF-F8FBF645C6B1}" type="slidenum">
              <a:rPr lang="en-GB" smtClean="0"/>
              <a:t>‹#›</a:t>
            </a:fld>
            <a:endParaRPr lang="en-GB"/>
          </a:p>
        </p:txBody>
      </p:sp>
    </p:spTree>
    <p:extLst>
      <p:ext uri="{BB962C8B-B14F-4D97-AF65-F5344CB8AC3E}">
        <p14:creationId xmlns:p14="http://schemas.microsoft.com/office/powerpoint/2010/main" val="39697812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4BD21E1B-5769-4665-B9F5-9E312C416AA6}" type="datetimeFigureOut">
              <a:rPr lang="en-GB" smtClean="0"/>
              <a:t>01/05/2022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424DD62-962B-4370-B0BF-F8FBF645C6B1}" type="slidenum">
              <a:rPr lang="en-GB" smtClean="0"/>
              <a:t>‹#›</a:t>
            </a:fld>
            <a:endParaRPr lang="en-GB"/>
          </a:p>
        </p:txBody>
      </p:sp>
    </p:spTree>
    <p:extLst>
      <p:ext uri="{BB962C8B-B14F-4D97-AF65-F5344CB8AC3E}">
        <p14:creationId xmlns:p14="http://schemas.microsoft.com/office/powerpoint/2010/main" val="14877023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4BD21E1B-5769-4665-B9F5-9E312C416AA6}" type="datetimeFigureOut">
              <a:rPr lang="en-GB" smtClean="0"/>
              <a:t>01/05/2022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424DD62-962B-4370-B0BF-F8FBF645C6B1}" type="slidenum">
              <a:rPr lang="en-GB" smtClean="0"/>
              <a:t>‹#›</a:t>
            </a:fld>
            <a:endParaRPr lang="en-GB"/>
          </a:p>
        </p:txBody>
      </p:sp>
    </p:spTree>
    <p:extLst>
      <p:ext uri="{BB962C8B-B14F-4D97-AF65-F5344CB8AC3E}">
        <p14:creationId xmlns:p14="http://schemas.microsoft.com/office/powerpoint/2010/main" val="15893985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BD21E1B-5769-4665-B9F5-9E312C416AA6}" type="datetimeFigureOut">
              <a:rPr lang="en-GB" smtClean="0"/>
              <a:t>01/05/2022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424DD62-962B-4370-B0BF-F8FBF645C6B1}" type="slidenum">
              <a:rPr lang="en-GB" smtClean="0"/>
              <a:t>‹#›</a:t>
            </a:fld>
            <a:endParaRPr lang="en-GB"/>
          </a:p>
        </p:txBody>
      </p:sp>
    </p:spTree>
    <p:extLst>
      <p:ext uri="{BB962C8B-B14F-4D97-AF65-F5344CB8AC3E}">
        <p14:creationId xmlns:p14="http://schemas.microsoft.com/office/powerpoint/2010/main" val="21594384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BD21E1B-5769-4665-B9F5-9E312C416AA6}" type="datetimeFigureOut">
              <a:rPr lang="en-GB" smtClean="0"/>
              <a:t>01/05/2022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424DD62-962B-4370-B0BF-F8FBF645C6B1}" type="slidenum">
              <a:rPr lang="en-GB" smtClean="0"/>
              <a:t>‹#›</a:t>
            </a:fld>
            <a:endParaRPr lang="en-GB"/>
          </a:p>
        </p:txBody>
      </p:sp>
    </p:spTree>
    <p:extLst>
      <p:ext uri="{BB962C8B-B14F-4D97-AF65-F5344CB8AC3E}">
        <p14:creationId xmlns:p14="http://schemas.microsoft.com/office/powerpoint/2010/main" val="8152928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BD21E1B-5769-4665-B9F5-9E312C416AA6}" type="datetimeFigureOut">
              <a:rPr lang="en-GB" smtClean="0"/>
              <a:t>01/05/2022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424DD62-962B-4370-B0BF-F8FBF645C6B1}" type="slidenum">
              <a:rPr lang="en-GB" smtClean="0"/>
              <a:t>‹#›</a:t>
            </a:fld>
            <a:endParaRPr lang="en-GB"/>
          </a:p>
        </p:txBody>
      </p:sp>
    </p:spTree>
    <p:extLst>
      <p:ext uri="{BB962C8B-B14F-4D97-AF65-F5344CB8AC3E}">
        <p14:creationId xmlns:p14="http://schemas.microsoft.com/office/powerpoint/2010/main" val="18299492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image" Target="../media/image1.pn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theme" Target="../theme/theme2.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BD21E1B-5769-4665-B9F5-9E312C416AA6}" type="datetimeFigureOut">
              <a:rPr lang="en-GB" smtClean="0"/>
              <a:t>01/05/2022</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424DD62-962B-4370-B0BF-F8FBF645C6B1}" type="slidenum">
              <a:rPr lang="en-GB" smtClean="0"/>
              <a:t>‹#›</a:t>
            </a:fld>
            <a:endParaRPr lang="en-GB"/>
          </a:p>
        </p:txBody>
      </p:sp>
    </p:spTree>
    <p:extLst>
      <p:ext uri="{BB962C8B-B14F-4D97-AF65-F5344CB8AC3E}">
        <p14:creationId xmlns:p14="http://schemas.microsoft.com/office/powerpoint/2010/main" val="1250527861"/>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E5D9C1"/>
        </a:solidFill>
        <a:effectLst/>
      </p:bgPr>
    </p:bg>
    <p:spTree>
      <p:nvGrpSpPr>
        <p:cNvPr id="1" name=""/>
        <p:cNvGrpSpPr/>
        <p:nvPr/>
      </p:nvGrpSpPr>
      <p:grpSpPr>
        <a:xfrm>
          <a:off x="0" y="0"/>
          <a:ext cx="0" cy="0"/>
          <a:chOff x="0" y="0"/>
          <a:chExt cx="0" cy="0"/>
        </a:xfrm>
      </p:grpSpPr>
      <p:grpSp>
        <p:nvGrpSpPr>
          <p:cNvPr id="1026" name="Group 11"/>
          <p:cNvGrpSpPr>
            <a:grpSpLocks/>
          </p:cNvGrpSpPr>
          <p:nvPr/>
        </p:nvGrpSpPr>
        <p:grpSpPr bwMode="auto">
          <a:xfrm>
            <a:off x="0" y="6524627"/>
            <a:ext cx="9144000" cy="333375"/>
            <a:chOff x="0" y="4184"/>
            <a:chExt cx="5760" cy="136"/>
          </a:xfrm>
        </p:grpSpPr>
        <p:grpSp>
          <p:nvGrpSpPr>
            <p:cNvPr id="1036" name="Group 12"/>
            <p:cNvGrpSpPr>
              <a:grpSpLocks/>
            </p:cNvGrpSpPr>
            <p:nvPr userDrawn="1"/>
          </p:nvGrpSpPr>
          <p:grpSpPr bwMode="auto">
            <a:xfrm>
              <a:off x="5035" y="4201"/>
              <a:ext cx="635" cy="77"/>
              <a:chOff x="2336" y="300"/>
              <a:chExt cx="929" cy="113"/>
            </a:xfrm>
          </p:grpSpPr>
          <p:sp>
            <p:nvSpPr>
              <p:cNvPr id="2" name="Rectangle 13"/>
              <p:cNvSpPr>
                <a:spLocks noChangeAspect="1" noChangeArrowheads="1"/>
              </p:cNvSpPr>
              <p:nvPr userDrawn="1"/>
            </p:nvSpPr>
            <p:spPr bwMode="auto">
              <a:xfrm>
                <a:off x="2336" y="300"/>
                <a:ext cx="113" cy="113"/>
              </a:xfrm>
              <a:prstGeom prst="rect">
                <a:avLst/>
              </a:prstGeom>
              <a:solidFill>
                <a:srgbClr val="D3BF9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2"/>
                    </a:solidFill>
                    <a:latin typeface="Arial" charset="0"/>
                    <a:cs typeface="Arial" charset="0"/>
                  </a:defRPr>
                </a:lvl1pPr>
                <a:lvl2pPr marL="742950" indent="-285750" eaLnBrk="0" hangingPunct="0">
                  <a:defRPr>
                    <a:solidFill>
                      <a:schemeClr val="tx2"/>
                    </a:solidFill>
                    <a:latin typeface="Arial" charset="0"/>
                    <a:cs typeface="Arial" charset="0"/>
                  </a:defRPr>
                </a:lvl2pPr>
                <a:lvl3pPr marL="1143000" indent="-228600" eaLnBrk="0" hangingPunct="0">
                  <a:defRPr>
                    <a:solidFill>
                      <a:schemeClr val="tx2"/>
                    </a:solidFill>
                    <a:latin typeface="Arial" charset="0"/>
                    <a:cs typeface="Arial" charset="0"/>
                  </a:defRPr>
                </a:lvl3pPr>
                <a:lvl4pPr marL="1600200" indent="-228600" eaLnBrk="0" hangingPunct="0">
                  <a:defRPr>
                    <a:solidFill>
                      <a:schemeClr val="tx2"/>
                    </a:solidFill>
                    <a:latin typeface="Arial" charset="0"/>
                    <a:cs typeface="Arial" charset="0"/>
                  </a:defRPr>
                </a:lvl4pPr>
                <a:lvl5pPr marL="2057400" indent="-228600" eaLnBrk="0" hangingPunct="0">
                  <a:defRPr>
                    <a:solidFill>
                      <a:schemeClr val="tx2"/>
                    </a:solidFill>
                    <a:latin typeface="Arial" charset="0"/>
                    <a:cs typeface="Arial" charset="0"/>
                  </a:defRPr>
                </a:lvl5pPr>
                <a:lvl6pPr marL="2514600" indent="-228600" eaLnBrk="0" fontAlgn="base" hangingPunct="0">
                  <a:spcBef>
                    <a:spcPct val="50000"/>
                  </a:spcBef>
                  <a:spcAft>
                    <a:spcPct val="0"/>
                  </a:spcAft>
                  <a:defRPr>
                    <a:solidFill>
                      <a:schemeClr val="tx2"/>
                    </a:solidFill>
                    <a:latin typeface="Arial" charset="0"/>
                    <a:cs typeface="Arial" charset="0"/>
                  </a:defRPr>
                </a:lvl6pPr>
                <a:lvl7pPr marL="2971800" indent="-228600" eaLnBrk="0" fontAlgn="base" hangingPunct="0">
                  <a:spcBef>
                    <a:spcPct val="50000"/>
                  </a:spcBef>
                  <a:spcAft>
                    <a:spcPct val="0"/>
                  </a:spcAft>
                  <a:defRPr>
                    <a:solidFill>
                      <a:schemeClr val="tx2"/>
                    </a:solidFill>
                    <a:latin typeface="Arial" charset="0"/>
                    <a:cs typeface="Arial" charset="0"/>
                  </a:defRPr>
                </a:lvl7pPr>
                <a:lvl8pPr marL="3429000" indent="-228600" eaLnBrk="0" fontAlgn="base" hangingPunct="0">
                  <a:spcBef>
                    <a:spcPct val="50000"/>
                  </a:spcBef>
                  <a:spcAft>
                    <a:spcPct val="0"/>
                  </a:spcAft>
                  <a:defRPr>
                    <a:solidFill>
                      <a:schemeClr val="tx2"/>
                    </a:solidFill>
                    <a:latin typeface="Arial" charset="0"/>
                    <a:cs typeface="Arial" charset="0"/>
                  </a:defRPr>
                </a:lvl8pPr>
                <a:lvl9pPr marL="3886200" indent="-228600" eaLnBrk="0" fontAlgn="base" hangingPunct="0">
                  <a:spcBef>
                    <a:spcPct val="50000"/>
                  </a:spcBef>
                  <a:spcAft>
                    <a:spcPct val="0"/>
                  </a:spcAft>
                  <a:defRPr>
                    <a:solidFill>
                      <a:schemeClr val="tx2"/>
                    </a:solidFill>
                    <a:latin typeface="Arial" charset="0"/>
                    <a:cs typeface="Arial" charset="0"/>
                  </a:defRPr>
                </a:lvl9pPr>
              </a:lstStyle>
              <a:p>
                <a:pPr eaLnBrk="1" hangingPunct="1">
                  <a:spcBef>
                    <a:spcPct val="50000"/>
                  </a:spcBef>
                  <a:defRPr/>
                </a:pPr>
                <a:endParaRPr lang="en-US" altLang="en-US" sz="1350">
                  <a:solidFill>
                    <a:srgbClr val="000000"/>
                  </a:solidFill>
                </a:endParaRPr>
              </a:p>
            </p:txBody>
          </p:sp>
          <p:sp>
            <p:nvSpPr>
              <p:cNvPr id="3" name="Rectangle 14"/>
              <p:cNvSpPr>
                <a:spLocks noChangeAspect="1" noChangeArrowheads="1"/>
              </p:cNvSpPr>
              <p:nvPr userDrawn="1"/>
            </p:nvSpPr>
            <p:spPr bwMode="auto">
              <a:xfrm>
                <a:off x="2472" y="300"/>
                <a:ext cx="113" cy="113"/>
              </a:xfrm>
              <a:prstGeom prst="rect">
                <a:avLst/>
              </a:prstGeom>
              <a:solidFill>
                <a:srgbClr val="D3BF9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2"/>
                    </a:solidFill>
                    <a:latin typeface="Arial" charset="0"/>
                    <a:cs typeface="Arial" charset="0"/>
                  </a:defRPr>
                </a:lvl1pPr>
                <a:lvl2pPr marL="742950" indent="-285750" eaLnBrk="0" hangingPunct="0">
                  <a:defRPr>
                    <a:solidFill>
                      <a:schemeClr val="tx2"/>
                    </a:solidFill>
                    <a:latin typeface="Arial" charset="0"/>
                    <a:cs typeface="Arial" charset="0"/>
                  </a:defRPr>
                </a:lvl2pPr>
                <a:lvl3pPr marL="1143000" indent="-228600" eaLnBrk="0" hangingPunct="0">
                  <a:defRPr>
                    <a:solidFill>
                      <a:schemeClr val="tx2"/>
                    </a:solidFill>
                    <a:latin typeface="Arial" charset="0"/>
                    <a:cs typeface="Arial" charset="0"/>
                  </a:defRPr>
                </a:lvl3pPr>
                <a:lvl4pPr marL="1600200" indent="-228600" eaLnBrk="0" hangingPunct="0">
                  <a:defRPr>
                    <a:solidFill>
                      <a:schemeClr val="tx2"/>
                    </a:solidFill>
                    <a:latin typeface="Arial" charset="0"/>
                    <a:cs typeface="Arial" charset="0"/>
                  </a:defRPr>
                </a:lvl4pPr>
                <a:lvl5pPr marL="2057400" indent="-228600" eaLnBrk="0" hangingPunct="0">
                  <a:defRPr>
                    <a:solidFill>
                      <a:schemeClr val="tx2"/>
                    </a:solidFill>
                    <a:latin typeface="Arial" charset="0"/>
                    <a:cs typeface="Arial" charset="0"/>
                  </a:defRPr>
                </a:lvl5pPr>
                <a:lvl6pPr marL="2514600" indent="-228600" eaLnBrk="0" fontAlgn="base" hangingPunct="0">
                  <a:spcBef>
                    <a:spcPct val="50000"/>
                  </a:spcBef>
                  <a:spcAft>
                    <a:spcPct val="0"/>
                  </a:spcAft>
                  <a:defRPr>
                    <a:solidFill>
                      <a:schemeClr val="tx2"/>
                    </a:solidFill>
                    <a:latin typeface="Arial" charset="0"/>
                    <a:cs typeface="Arial" charset="0"/>
                  </a:defRPr>
                </a:lvl6pPr>
                <a:lvl7pPr marL="2971800" indent="-228600" eaLnBrk="0" fontAlgn="base" hangingPunct="0">
                  <a:spcBef>
                    <a:spcPct val="50000"/>
                  </a:spcBef>
                  <a:spcAft>
                    <a:spcPct val="0"/>
                  </a:spcAft>
                  <a:defRPr>
                    <a:solidFill>
                      <a:schemeClr val="tx2"/>
                    </a:solidFill>
                    <a:latin typeface="Arial" charset="0"/>
                    <a:cs typeface="Arial" charset="0"/>
                  </a:defRPr>
                </a:lvl7pPr>
                <a:lvl8pPr marL="3429000" indent="-228600" eaLnBrk="0" fontAlgn="base" hangingPunct="0">
                  <a:spcBef>
                    <a:spcPct val="50000"/>
                  </a:spcBef>
                  <a:spcAft>
                    <a:spcPct val="0"/>
                  </a:spcAft>
                  <a:defRPr>
                    <a:solidFill>
                      <a:schemeClr val="tx2"/>
                    </a:solidFill>
                    <a:latin typeface="Arial" charset="0"/>
                    <a:cs typeface="Arial" charset="0"/>
                  </a:defRPr>
                </a:lvl8pPr>
                <a:lvl9pPr marL="3886200" indent="-228600" eaLnBrk="0" fontAlgn="base" hangingPunct="0">
                  <a:spcBef>
                    <a:spcPct val="50000"/>
                  </a:spcBef>
                  <a:spcAft>
                    <a:spcPct val="0"/>
                  </a:spcAft>
                  <a:defRPr>
                    <a:solidFill>
                      <a:schemeClr val="tx2"/>
                    </a:solidFill>
                    <a:latin typeface="Arial" charset="0"/>
                    <a:cs typeface="Arial" charset="0"/>
                  </a:defRPr>
                </a:lvl9pPr>
              </a:lstStyle>
              <a:p>
                <a:pPr eaLnBrk="1" hangingPunct="1">
                  <a:spcBef>
                    <a:spcPct val="50000"/>
                  </a:spcBef>
                  <a:defRPr/>
                </a:pPr>
                <a:endParaRPr lang="en-US" altLang="en-US" sz="1350">
                  <a:solidFill>
                    <a:srgbClr val="000000"/>
                  </a:solidFill>
                </a:endParaRPr>
              </a:p>
            </p:txBody>
          </p:sp>
          <p:sp>
            <p:nvSpPr>
              <p:cNvPr id="4" name="Rectangle 15"/>
              <p:cNvSpPr>
                <a:spLocks noChangeAspect="1" noChangeArrowheads="1"/>
              </p:cNvSpPr>
              <p:nvPr userDrawn="1"/>
            </p:nvSpPr>
            <p:spPr bwMode="auto">
              <a:xfrm>
                <a:off x="2608" y="300"/>
                <a:ext cx="113" cy="113"/>
              </a:xfrm>
              <a:prstGeom prst="rect">
                <a:avLst/>
              </a:prstGeom>
              <a:solidFill>
                <a:srgbClr val="D3BF9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2"/>
                    </a:solidFill>
                    <a:latin typeface="Arial" charset="0"/>
                    <a:cs typeface="Arial" charset="0"/>
                  </a:defRPr>
                </a:lvl1pPr>
                <a:lvl2pPr marL="742950" indent="-285750" eaLnBrk="0" hangingPunct="0">
                  <a:defRPr>
                    <a:solidFill>
                      <a:schemeClr val="tx2"/>
                    </a:solidFill>
                    <a:latin typeface="Arial" charset="0"/>
                    <a:cs typeface="Arial" charset="0"/>
                  </a:defRPr>
                </a:lvl2pPr>
                <a:lvl3pPr marL="1143000" indent="-228600" eaLnBrk="0" hangingPunct="0">
                  <a:defRPr>
                    <a:solidFill>
                      <a:schemeClr val="tx2"/>
                    </a:solidFill>
                    <a:latin typeface="Arial" charset="0"/>
                    <a:cs typeface="Arial" charset="0"/>
                  </a:defRPr>
                </a:lvl3pPr>
                <a:lvl4pPr marL="1600200" indent="-228600" eaLnBrk="0" hangingPunct="0">
                  <a:defRPr>
                    <a:solidFill>
                      <a:schemeClr val="tx2"/>
                    </a:solidFill>
                    <a:latin typeface="Arial" charset="0"/>
                    <a:cs typeface="Arial" charset="0"/>
                  </a:defRPr>
                </a:lvl4pPr>
                <a:lvl5pPr marL="2057400" indent="-228600" eaLnBrk="0" hangingPunct="0">
                  <a:defRPr>
                    <a:solidFill>
                      <a:schemeClr val="tx2"/>
                    </a:solidFill>
                    <a:latin typeface="Arial" charset="0"/>
                    <a:cs typeface="Arial" charset="0"/>
                  </a:defRPr>
                </a:lvl5pPr>
                <a:lvl6pPr marL="2514600" indent="-228600" eaLnBrk="0" fontAlgn="base" hangingPunct="0">
                  <a:spcBef>
                    <a:spcPct val="50000"/>
                  </a:spcBef>
                  <a:spcAft>
                    <a:spcPct val="0"/>
                  </a:spcAft>
                  <a:defRPr>
                    <a:solidFill>
                      <a:schemeClr val="tx2"/>
                    </a:solidFill>
                    <a:latin typeface="Arial" charset="0"/>
                    <a:cs typeface="Arial" charset="0"/>
                  </a:defRPr>
                </a:lvl6pPr>
                <a:lvl7pPr marL="2971800" indent="-228600" eaLnBrk="0" fontAlgn="base" hangingPunct="0">
                  <a:spcBef>
                    <a:spcPct val="50000"/>
                  </a:spcBef>
                  <a:spcAft>
                    <a:spcPct val="0"/>
                  </a:spcAft>
                  <a:defRPr>
                    <a:solidFill>
                      <a:schemeClr val="tx2"/>
                    </a:solidFill>
                    <a:latin typeface="Arial" charset="0"/>
                    <a:cs typeface="Arial" charset="0"/>
                  </a:defRPr>
                </a:lvl7pPr>
                <a:lvl8pPr marL="3429000" indent="-228600" eaLnBrk="0" fontAlgn="base" hangingPunct="0">
                  <a:spcBef>
                    <a:spcPct val="50000"/>
                  </a:spcBef>
                  <a:spcAft>
                    <a:spcPct val="0"/>
                  </a:spcAft>
                  <a:defRPr>
                    <a:solidFill>
                      <a:schemeClr val="tx2"/>
                    </a:solidFill>
                    <a:latin typeface="Arial" charset="0"/>
                    <a:cs typeface="Arial" charset="0"/>
                  </a:defRPr>
                </a:lvl8pPr>
                <a:lvl9pPr marL="3886200" indent="-228600" eaLnBrk="0" fontAlgn="base" hangingPunct="0">
                  <a:spcBef>
                    <a:spcPct val="50000"/>
                  </a:spcBef>
                  <a:spcAft>
                    <a:spcPct val="0"/>
                  </a:spcAft>
                  <a:defRPr>
                    <a:solidFill>
                      <a:schemeClr val="tx2"/>
                    </a:solidFill>
                    <a:latin typeface="Arial" charset="0"/>
                    <a:cs typeface="Arial" charset="0"/>
                  </a:defRPr>
                </a:lvl9pPr>
              </a:lstStyle>
              <a:p>
                <a:pPr eaLnBrk="1" hangingPunct="1">
                  <a:spcBef>
                    <a:spcPct val="50000"/>
                  </a:spcBef>
                  <a:defRPr/>
                </a:pPr>
                <a:endParaRPr lang="en-US" altLang="en-US" sz="1350">
                  <a:solidFill>
                    <a:srgbClr val="000000"/>
                  </a:solidFill>
                </a:endParaRPr>
              </a:p>
            </p:txBody>
          </p:sp>
          <p:sp>
            <p:nvSpPr>
              <p:cNvPr id="1037" name="Rectangle 16"/>
              <p:cNvSpPr>
                <a:spLocks noChangeAspect="1" noChangeArrowheads="1"/>
              </p:cNvSpPr>
              <p:nvPr userDrawn="1"/>
            </p:nvSpPr>
            <p:spPr bwMode="auto">
              <a:xfrm>
                <a:off x="2744" y="300"/>
                <a:ext cx="113" cy="113"/>
              </a:xfrm>
              <a:prstGeom prst="rect">
                <a:avLst/>
              </a:prstGeom>
              <a:solidFill>
                <a:srgbClr val="D3BF9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2"/>
                    </a:solidFill>
                    <a:latin typeface="Arial" charset="0"/>
                    <a:cs typeface="Arial" charset="0"/>
                  </a:defRPr>
                </a:lvl1pPr>
                <a:lvl2pPr marL="742950" indent="-285750" eaLnBrk="0" hangingPunct="0">
                  <a:defRPr>
                    <a:solidFill>
                      <a:schemeClr val="tx2"/>
                    </a:solidFill>
                    <a:latin typeface="Arial" charset="0"/>
                    <a:cs typeface="Arial" charset="0"/>
                  </a:defRPr>
                </a:lvl2pPr>
                <a:lvl3pPr marL="1143000" indent="-228600" eaLnBrk="0" hangingPunct="0">
                  <a:defRPr>
                    <a:solidFill>
                      <a:schemeClr val="tx2"/>
                    </a:solidFill>
                    <a:latin typeface="Arial" charset="0"/>
                    <a:cs typeface="Arial" charset="0"/>
                  </a:defRPr>
                </a:lvl3pPr>
                <a:lvl4pPr marL="1600200" indent="-228600" eaLnBrk="0" hangingPunct="0">
                  <a:defRPr>
                    <a:solidFill>
                      <a:schemeClr val="tx2"/>
                    </a:solidFill>
                    <a:latin typeface="Arial" charset="0"/>
                    <a:cs typeface="Arial" charset="0"/>
                  </a:defRPr>
                </a:lvl4pPr>
                <a:lvl5pPr marL="2057400" indent="-228600" eaLnBrk="0" hangingPunct="0">
                  <a:defRPr>
                    <a:solidFill>
                      <a:schemeClr val="tx2"/>
                    </a:solidFill>
                    <a:latin typeface="Arial" charset="0"/>
                    <a:cs typeface="Arial" charset="0"/>
                  </a:defRPr>
                </a:lvl5pPr>
                <a:lvl6pPr marL="2514600" indent="-228600" eaLnBrk="0" fontAlgn="base" hangingPunct="0">
                  <a:spcBef>
                    <a:spcPct val="50000"/>
                  </a:spcBef>
                  <a:spcAft>
                    <a:spcPct val="0"/>
                  </a:spcAft>
                  <a:defRPr>
                    <a:solidFill>
                      <a:schemeClr val="tx2"/>
                    </a:solidFill>
                    <a:latin typeface="Arial" charset="0"/>
                    <a:cs typeface="Arial" charset="0"/>
                  </a:defRPr>
                </a:lvl6pPr>
                <a:lvl7pPr marL="2971800" indent="-228600" eaLnBrk="0" fontAlgn="base" hangingPunct="0">
                  <a:spcBef>
                    <a:spcPct val="50000"/>
                  </a:spcBef>
                  <a:spcAft>
                    <a:spcPct val="0"/>
                  </a:spcAft>
                  <a:defRPr>
                    <a:solidFill>
                      <a:schemeClr val="tx2"/>
                    </a:solidFill>
                    <a:latin typeface="Arial" charset="0"/>
                    <a:cs typeface="Arial" charset="0"/>
                  </a:defRPr>
                </a:lvl7pPr>
                <a:lvl8pPr marL="3429000" indent="-228600" eaLnBrk="0" fontAlgn="base" hangingPunct="0">
                  <a:spcBef>
                    <a:spcPct val="50000"/>
                  </a:spcBef>
                  <a:spcAft>
                    <a:spcPct val="0"/>
                  </a:spcAft>
                  <a:defRPr>
                    <a:solidFill>
                      <a:schemeClr val="tx2"/>
                    </a:solidFill>
                    <a:latin typeface="Arial" charset="0"/>
                    <a:cs typeface="Arial" charset="0"/>
                  </a:defRPr>
                </a:lvl8pPr>
                <a:lvl9pPr marL="3886200" indent="-228600" eaLnBrk="0" fontAlgn="base" hangingPunct="0">
                  <a:spcBef>
                    <a:spcPct val="50000"/>
                  </a:spcBef>
                  <a:spcAft>
                    <a:spcPct val="0"/>
                  </a:spcAft>
                  <a:defRPr>
                    <a:solidFill>
                      <a:schemeClr val="tx2"/>
                    </a:solidFill>
                    <a:latin typeface="Arial" charset="0"/>
                    <a:cs typeface="Arial" charset="0"/>
                  </a:defRPr>
                </a:lvl9pPr>
              </a:lstStyle>
              <a:p>
                <a:pPr eaLnBrk="1" hangingPunct="1">
                  <a:spcBef>
                    <a:spcPct val="50000"/>
                  </a:spcBef>
                  <a:defRPr/>
                </a:pPr>
                <a:endParaRPr lang="en-US" altLang="en-US" sz="1350">
                  <a:solidFill>
                    <a:srgbClr val="000000"/>
                  </a:solidFill>
                </a:endParaRPr>
              </a:p>
            </p:txBody>
          </p:sp>
          <p:sp>
            <p:nvSpPr>
              <p:cNvPr id="1038" name="Rectangle 17"/>
              <p:cNvSpPr>
                <a:spLocks noChangeAspect="1" noChangeArrowheads="1"/>
              </p:cNvSpPr>
              <p:nvPr userDrawn="1"/>
            </p:nvSpPr>
            <p:spPr bwMode="auto">
              <a:xfrm>
                <a:off x="2880" y="300"/>
                <a:ext cx="113" cy="113"/>
              </a:xfrm>
              <a:prstGeom prst="rect">
                <a:avLst/>
              </a:prstGeom>
              <a:solidFill>
                <a:srgbClr val="D3BF9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2"/>
                    </a:solidFill>
                    <a:latin typeface="Arial" charset="0"/>
                    <a:cs typeface="Arial" charset="0"/>
                  </a:defRPr>
                </a:lvl1pPr>
                <a:lvl2pPr marL="742950" indent="-285750" eaLnBrk="0" hangingPunct="0">
                  <a:defRPr>
                    <a:solidFill>
                      <a:schemeClr val="tx2"/>
                    </a:solidFill>
                    <a:latin typeface="Arial" charset="0"/>
                    <a:cs typeface="Arial" charset="0"/>
                  </a:defRPr>
                </a:lvl2pPr>
                <a:lvl3pPr marL="1143000" indent="-228600" eaLnBrk="0" hangingPunct="0">
                  <a:defRPr>
                    <a:solidFill>
                      <a:schemeClr val="tx2"/>
                    </a:solidFill>
                    <a:latin typeface="Arial" charset="0"/>
                    <a:cs typeface="Arial" charset="0"/>
                  </a:defRPr>
                </a:lvl3pPr>
                <a:lvl4pPr marL="1600200" indent="-228600" eaLnBrk="0" hangingPunct="0">
                  <a:defRPr>
                    <a:solidFill>
                      <a:schemeClr val="tx2"/>
                    </a:solidFill>
                    <a:latin typeface="Arial" charset="0"/>
                    <a:cs typeface="Arial" charset="0"/>
                  </a:defRPr>
                </a:lvl4pPr>
                <a:lvl5pPr marL="2057400" indent="-228600" eaLnBrk="0" hangingPunct="0">
                  <a:defRPr>
                    <a:solidFill>
                      <a:schemeClr val="tx2"/>
                    </a:solidFill>
                    <a:latin typeface="Arial" charset="0"/>
                    <a:cs typeface="Arial" charset="0"/>
                  </a:defRPr>
                </a:lvl5pPr>
                <a:lvl6pPr marL="2514600" indent="-228600" eaLnBrk="0" fontAlgn="base" hangingPunct="0">
                  <a:spcBef>
                    <a:spcPct val="50000"/>
                  </a:spcBef>
                  <a:spcAft>
                    <a:spcPct val="0"/>
                  </a:spcAft>
                  <a:defRPr>
                    <a:solidFill>
                      <a:schemeClr val="tx2"/>
                    </a:solidFill>
                    <a:latin typeface="Arial" charset="0"/>
                    <a:cs typeface="Arial" charset="0"/>
                  </a:defRPr>
                </a:lvl6pPr>
                <a:lvl7pPr marL="2971800" indent="-228600" eaLnBrk="0" fontAlgn="base" hangingPunct="0">
                  <a:spcBef>
                    <a:spcPct val="50000"/>
                  </a:spcBef>
                  <a:spcAft>
                    <a:spcPct val="0"/>
                  </a:spcAft>
                  <a:defRPr>
                    <a:solidFill>
                      <a:schemeClr val="tx2"/>
                    </a:solidFill>
                    <a:latin typeface="Arial" charset="0"/>
                    <a:cs typeface="Arial" charset="0"/>
                  </a:defRPr>
                </a:lvl7pPr>
                <a:lvl8pPr marL="3429000" indent="-228600" eaLnBrk="0" fontAlgn="base" hangingPunct="0">
                  <a:spcBef>
                    <a:spcPct val="50000"/>
                  </a:spcBef>
                  <a:spcAft>
                    <a:spcPct val="0"/>
                  </a:spcAft>
                  <a:defRPr>
                    <a:solidFill>
                      <a:schemeClr val="tx2"/>
                    </a:solidFill>
                    <a:latin typeface="Arial" charset="0"/>
                    <a:cs typeface="Arial" charset="0"/>
                  </a:defRPr>
                </a:lvl8pPr>
                <a:lvl9pPr marL="3886200" indent="-228600" eaLnBrk="0" fontAlgn="base" hangingPunct="0">
                  <a:spcBef>
                    <a:spcPct val="50000"/>
                  </a:spcBef>
                  <a:spcAft>
                    <a:spcPct val="0"/>
                  </a:spcAft>
                  <a:defRPr>
                    <a:solidFill>
                      <a:schemeClr val="tx2"/>
                    </a:solidFill>
                    <a:latin typeface="Arial" charset="0"/>
                    <a:cs typeface="Arial" charset="0"/>
                  </a:defRPr>
                </a:lvl9pPr>
              </a:lstStyle>
              <a:p>
                <a:pPr eaLnBrk="1" hangingPunct="1">
                  <a:spcBef>
                    <a:spcPct val="50000"/>
                  </a:spcBef>
                  <a:defRPr/>
                </a:pPr>
                <a:endParaRPr lang="en-US" altLang="en-US" sz="1350">
                  <a:solidFill>
                    <a:srgbClr val="000000"/>
                  </a:solidFill>
                </a:endParaRPr>
              </a:p>
            </p:txBody>
          </p:sp>
          <p:sp>
            <p:nvSpPr>
              <p:cNvPr id="1039" name="Rectangle 18"/>
              <p:cNvSpPr>
                <a:spLocks noChangeAspect="1" noChangeArrowheads="1"/>
              </p:cNvSpPr>
              <p:nvPr userDrawn="1"/>
            </p:nvSpPr>
            <p:spPr bwMode="auto">
              <a:xfrm>
                <a:off x="3016" y="300"/>
                <a:ext cx="113" cy="113"/>
              </a:xfrm>
              <a:prstGeom prst="rect">
                <a:avLst/>
              </a:prstGeom>
              <a:solidFill>
                <a:srgbClr val="D3BF9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2"/>
                    </a:solidFill>
                    <a:latin typeface="Arial" charset="0"/>
                    <a:cs typeface="Arial" charset="0"/>
                  </a:defRPr>
                </a:lvl1pPr>
                <a:lvl2pPr marL="742950" indent="-285750" eaLnBrk="0" hangingPunct="0">
                  <a:defRPr>
                    <a:solidFill>
                      <a:schemeClr val="tx2"/>
                    </a:solidFill>
                    <a:latin typeface="Arial" charset="0"/>
                    <a:cs typeface="Arial" charset="0"/>
                  </a:defRPr>
                </a:lvl2pPr>
                <a:lvl3pPr marL="1143000" indent="-228600" eaLnBrk="0" hangingPunct="0">
                  <a:defRPr>
                    <a:solidFill>
                      <a:schemeClr val="tx2"/>
                    </a:solidFill>
                    <a:latin typeface="Arial" charset="0"/>
                    <a:cs typeface="Arial" charset="0"/>
                  </a:defRPr>
                </a:lvl3pPr>
                <a:lvl4pPr marL="1600200" indent="-228600" eaLnBrk="0" hangingPunct="0">
                  <a:defRPr>
                    <a:solidFill>
                      <a:schemeClr val="tx2"/>
                    </a:solidFill>
                    <a:latin typeface="Arial" charset="0"/>
                    <a:cs typeface="Arial" charset="0"/>
                  </a:defRPr>
                </a:lvl4pPr>
                <a:lvl5pPr marL="2057400" indent="-228600" eaLnBrk="0" hangingPunct="0">
                  <a:defRPr>
                    <a:solidFill>
                      <a:schemeClr val="tx2"/>
                    </a:solidFill>
                    <a:latin typeface="Arial" charset="0"/>
                    <a:cs typeface="Arial" charset="0"/>
                  </a:defRPr>
                </a:lvl5pPr>
                <a:lvl6pPr marL="2514600" indent="-228600" eaLnBrk="0" fontAlgn="base" hangingPunct="0">
                  <a:spcBef>
                    <a:spcPct val="50000"/>
                  </a:spcBef>
                  <a:spcAft>
                    <a:spcPct val="0"/>
                  </a:spcAft>
                  <a:defRPr>
                    <a:solidFill>
                      <a:schemeClr val="tx2"/>
                    </a:solidFill>
                    <a:latin typeface="Arial" charset="0"/>
                    <a:cs typeface="Arial" charset="0"/>
                  </a:defRPr>
                </a:lvl6pPr>
                <a:lvl7pPr marL="2971800" indent="-228600" eaLnBrk="0" fontAlgn="base" hangingPunct="0">
                  <a:spcBef>
                    <a:spcPct val="50000"/>
                  </a:spcBef>
                  <a:spcAft>
                    <a:spcPct val="0"/>
                  </a:spcAft>
                  <a:defRPr>
                    <a:solidFill>
                      <a:schemeClr val="tx2"/>
                    </a:solidFill>
                    <a:latin typeface="Arial" charset="0"/>
                    <a:cs typeface="Arial" charset="0"/>
                  </a:defRPr>
                </a:lvl7pPr>
                <a:lvl8pPr marL="3429000" indent="-228600" eaLnBrk="0" fontAlgn="base" hangingPunct="0">
                  <a:spcBef>
                    <a:spcPct val="50000"/>
                  </a:spcBef>
                  <a:spcAft>
                    <a:spcPct val="0"/>
                  </a:spcAft>
                  <a:defRPr>
                    <a:solidFill>
                      <a:schemeClr val="tx2"/>
                    </a:solidFill>
                    <a:latin typeface="Arial" charset="0"/>
                    <a:cs typeface="Arial" charset="0"/>
                  </a:defRPr>
                </a:lvl8pPr>
                <a:lvl9pPr marL="3886200" indent="-228600" eaLnBrk="0" fontAlgn="base" hangingPunct="0">
                  <a:spcBef>
                    <a:spcPct val="50000"/>
                  </a:spcBef>
                  <a:spcAft>
                    <a:spcPct val="0"/>
                  </a:spcAft>
                  <a:defRPr>
                    <a:solidFill>
                      <a:schemeClr val="tx2"/>
                    </a:solidFill>
                    <a:latin typeface="Arial" charset="0"/>
                    <a:cs typeface="Arial" charset="0"/>
                  </a:defRPr>
                </a:lvl9pPr>
              </a:lstStyle>
              <a:p>
                <a:pPr eaLnBrk="1" hangingPunct="1">
                  <a:spcBef>
                    <a:spcPct val="50000"/>
                  </a:spcBef>
                  <a:defRPr/>
                </a:pPr>
                <a:endParaRPr lang="en-US" altLang="en-US" sz="1350">
                  <a:solidFill>
                    <a:srgbClr val="000000"/>
                  </a:solidFill>
                </a:endParaRPr>
              </a:p>
            </p:txBody>
          </p:sp>
          <p:sp>
            <p:nvSpPr>
              <p:cNvPr id="1040" name="Rectangle 19"/>
              <p:cNvSpPr>
                <a:spLocks noChangeAspect="1" noChangeArrowheads="1"/>
              </p:cNvSpPr>
              <p:nvPr userDrawn="1"/>
            </p:nvSpPr>
            <p:spPr bwMode="auto">
              <a:xfrm>
                <a:off x="3152" y="300"/>
                <a:ext cx="113" cy="113"/>
              </a:xfrm>
              <a:prstGeom prst="rect">
                <a:avLst/>
              </a:prstGeom>
              <a:solidFill>
                <a:srgbClr val="D3BF9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2"/>
                    </a:solidFill>
                    <a:latin typeface="Arial" charset="0"/>
                    <a:cs typeface="Arial" charset="0"/>
                  </a:defRPr>
                </a:lvl1pPr>
                <a:lvl2pPr marL="742950" indent="-285750" eaLnBrk="0" hangingPunct="0">
                  <a:defRPr>
                    <a:solidFill>
                      <a:schemeClr val="tx2"/>
                    </a:solidFill>
                    <a:latin typeface="Arial" charset="0"/>
                    <a:cs typeface="Arial" charset="0"/>
                  </a:defRPr>
                </a:lvl2pPr>
                <a:lvl3pPr marL="1143000" indent="-228600" eaLnBrk="0" hangingPunct="0">
                  <a:defRPr>
                    <a:solidFill>
                      <a:schemeClr val="tx2"/>
                    </a:solidFill>
                    <a:latin typeface="Arial" charset="0"/>
                    <a:cs typeface="Arial" charset="0"/>
                  </a:defRPr>
                </a:lvl3pPr>
                <a:lvl4pPr marL="1600200" indent="-228600" eaLnBrk="0" hangingPunct="0">
                  <a:defRPr>
                    <a:solidFill>
                      <a:schemeClr val="tx2"/>
                    </a:solidFill>
                    <a:latin typeface="Arial" charset="0"/>
                    <a:cs typeface="Arial" charset="0"/>
                  </a:defRPr>
                </a:lvl4pPr>
                <a:lvl5pPr marL="2057400" indent="-228600" eaLnBrk="0" hangingPunct="0">
                  <a:defRPr>
                    <a:solidFill>
                      <a:schemeClr val="tx2"/>
                    </a:solidFill>
                    <a:latin typeface="Arial" charset="0"/>
                    <a:cs typeface="Arial" charset="0"/>
                  </a:defRPr>
                </a:lvl5pPr>
                <a:lvl6pPr marL="2514600" indent="-228600" eaLnBrk="0" fontAlgn="base" hangingPunct="0">
                  <a:spcBef>
                    <a:spcPct val="50000"/>
                  </a:spcBef>
                  <a:spcAft>
                    <a:spcPct val="0"/>
                  </a:spcAft>
                  <a:defRPr>
                    <a:solidFill>
                      <a:schemeClr val="tx2"/>
                    </a:solidFill>
                    <a:latin typeface="Arial" charset="0"/>
                    <a:cs typeface="Arial" charset="0"/>
                  </a:defRPr>
                </a:lvl6pPr>
                <a:lvl7pPr marL="2971800" indent="-228600" eaLnBrk="0" fontAlgn="base" hangingPunct="0">
                  <a:spcBef>
                    <a:spcPct val="50000"/>
                  </a:spcBef>
                  <a:spcAft>
                    <a:spcPct val="0"/>
                  </a:spcAft>
                  <a:defRPr>
                    <a:solidFill>
                      <a:schemeClr val="tx2"/>
                    </a:solidFill>
                    <a:latin typeface="Arial" charset="0"/>
                    <a:cs typeface="Arial" charset="0"/>
                  </a:defRPr>
                </a:lvl7pPr>
                <a:lvl8pPr marL="3429000" indent="-228600" eaLnBrk="0" fontAlgn="base" hangingPunct="0">
                  <a:spcBef>
                    <a:spcPct val="50000"/>
                  </a:spcBef>
                  <a:spcAft>
                    <a:spcPct val="0"/>
                  </a:spcAft>
                  <a:defRPr>
                    <a:solidFill>
                      <a:schemeClr val="tx2"/>
                    </a:solidFill>
                    <a:latin typeface="Arial" charset="0"/>
                    <a:cs typeface="Arial" charset="0"/>
                  </a:defRPr>
                </a:lvl8pPr>
                <a:lvl9pPr marL="3886200" indent="-228600" eaLnBrk="0" fontAlgn="base" hangingPunct="0">
                  <a:spcBef>
                    <a:spcPct val="50000"/>
                  </a:spcBef>
                  <a:spcAft>
                    <a:spcPct val="0"/>
                  </a:spcAft>
                  <a:defRPr>
                    <a:solidFill>
                      <a:schemeClr val="tx2"/>
                    </a:solidFill>
                    <a:latin typeface="Arial" charset="0"/>
                    <a:cs typeface="Arial" charset="0"/>
                  </a:defRPr>
                </a:lvl9pPr>
              </a:lstStyle>
              <a:p>
                <a:pPr eaLnBrk="1" hangingPunct="1">
                  <a:spcBef>
                    <a:spcPct val="50000"/>
                  </a:spcBef>
                  <a:defRPr/>
                </a:pPr>
                <a:endParaRPr lang="en-US" altLang="en-US" sz="1350">
                  <a:solidFill>
                    <a:srgbClr val="000000"/>
                  </a:solidFill>
                </a:endParaRPr>
              </a:p>
            </p:txBody>
          </p:sp>
        </p:grpSp>
        <p:sp>
          <p:nvSpPr>
            <p:cNvPr id="1033" name="Rectangle 20"/>
            <p:cNvSpPr>
              <a:spLocks noChangeArrowheads="1"/>
            </p:cNvSpPr>
            <p:nvPr userDrawn="1"/>
          </p:nvSpPr>
          <p:spPr bwMode="auto">
            <a:xfrm>
              <a:off x="0" y="4184"/>
              <a:ext cx="5760" cy="136"/>
            </a:xfrm>
            <a:prstGeom prst="rect">
              <a:avLst/>
            </a:prstGeom>
            <a:solidFill>
              <a:srgbClr val="D3BF9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2"/>
                  </a:solidFill>
                  <a:latin typeface="Arial" charset="0"/>
                  <a:cs typeface="Arial" charset="0"/>
                </a:defRPr>
              </a:lvl1pPr>
              <a:lvl2pPr marL="742950" indent="-285750" eaLnBrk="0" hangingPunct="0">
                <a:defRPr>
                  <a:solidFill>
                    <a:schemeClr val="tx2"/>
                  </a:solidFill>
                  <a:latin typeface="Arial" charset="0"/>
                  <a:cs typeface="Arial" charset="0"/>
                </a:defRPr>
              </a:lvl2pPr>
              <a:lvl3pPr marL="1143000" indent="-228600" eaLnBrk="0" hangingPunct="0">
                <a:defRPr>
                  <a:solidFill>
                    <a:schemeClr val="tx2"/>
                  </a:solidFill>
                  <a:latin typeface="Arial" charset="0"/>
                  <a:cs typeface="Arial" charset="0"/>
                </a:defRPr>
              </a:lvl3pPr>
              <a:lvl4pPr marL="1600200" indent="-228600" eaLnBrk="0" hangingPunct="0">
                <a:defRPr>
                  <a:solidFill>
                    <a:schemeClr val="tx2"/>
                  </a:solidFill>
                  <a:latin typeface="Arial" charset="0"/>
                  <a:cs typeface="Arial" charset="0"/>
                </a:defRPr>
              </a:lvl4pPr>
              <a:lvl5pPr marL="2057400" indent="-228600" eaLnBrk="0" hangingPunct="0">
                <a:defRPr>
                  <a:solidFill>
                    <a:schemeClr val="tx2"/>
                  </a:solidFill>
                  <a:latin typeface="Arial" charset="0"/>
                  <a:cs typeface="Arial" charset="0"/>
                </a:defRPr>
              </a:lvl5pPr>
              <a:lvl6pPr marL="2514600" indent="-228600" eaLnBrk="0" fontAlgn="base" hangingPunct="0">
                <a:spcBef>
                  <a:spcPct val="50000"/>
                </a:spcBef>
                <a:spcAft>
                  <a:spcPct val="0"/>
                </a:spcAft>
                <a:defRPr>
                  <a:solidFill>
                    <a:schemeClr val="tx2"/>
                  </a:solidFill>
                  <a:latin typeface="Arial" charset="0"/>
                  <a:cs typeface="Arial" charset="0"/>
                </a:defRPr>
              </a:lvl6pPr>
              <a:lvl7pPr marL="2971800" indent="-228600" eaLnBrk="0" fontAlgn="base" hangingPunct="0">
                <a:spcBef>
                  <a:spcPct val="50000"/>
                </a:spcBef>
                <a:spcAft>
                  <a:spcPct val="0"/>
                </a:spcAft>
                <a:defRPr>
                  <a:solidFill>
                    <a:schemeClr val="tx2"/>
                  </a:solidFill>
                  <a:latin typeface="Arial" charset="0"/>
                  <a:cs typeface="Arial" charset="0"/>
                </a:defRPr>
              </a:lvl7pPr>
              <a:lvl8pPr marL="3429000" indent="-228600" eaLnBrk="0" fontAlgn="base" hangingPunct="0">
                <a:spcBef>
                  <a:spcPct val="50000"/>
                </a:spcBef>
                <a:spcAft>
                  <a:spcPct val="0"/>
                </a:spcAft>
                <a:defRPr>
                  <a:solidFill>
                    <a:schemeClr val="tx2"/>
                  </a:solidFill>
                  <a:latin typeface="Arial" charset="0"/>
                  <a:cs typeface="Arial" charset="0"/>
                </a:defRPr>
              </a:lvl8pPr>
              <a:lvl9pPr marL="3886200" indent="-228600" eaLnBrk="0" fontAlgn="base" hangingPunct="0">
                <a:spcBef>
                  <a:spcPct val="50000"/>
                </a:spcBef>
                <a:spcAft>
                  <a:spcPct val="0"/>
                </a:spcAft>
                <a:defRPr>
                  <a:solidFill>
                    <a:schemeClr val="tx2"/>
                  </a:solidFill>
                  <a:latin typeface="Arial" charset="0"/>
                  <a:cs typeface="Arial" charset="0"/>
                </a:defRPr>
              </a:lvl9pPr>
            </a:lstStyle>
            <a:p>
              <a:pPr eaLnBrk="1" hangingPunct="1">
                <a:spcBef>
                  <a:spcPct val="50000"/>
                </a:spcBef>
                <a:defRPr/>
              </a:pPr>
              <a:endParaRPr lang="en-US" altLang="en-US" sz="1350">
                <a:solidFill>
                  <a:srgbClr val="000000"/>
                </a:solidFill>
              </a:endParaRPr>
            </a:p>
          </p:txBody>
        </p:sp>
      </p:grpSp>
      <p:sp>
        <p:nvSpPr>
          <p:cNvPr id="1027" name="Rectangle 7"/>
          <p:cNvSpPr>
            <a:spLocks noChangeArrowheads="1"/>
          </p:cNvSpPr>
          <p:nvPr/>
        </p:nvSpPr>
        <p:spPr bwMode="auto">
          <a:xfrm>
            <a:off x="0" y="0"/>
            <a:ext cx="9144000" cy="1079500"/>
          </a:xfrm>
          <a:prstGeom prst="rect">
            <a:avLst/>
          </a:prstGeom>
          <a:solidFill>
            <a:srgbClr val="4E562B"/>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8567" tIns="34283" rIns="68567" bIns="34283" anchor="ctr"/>
          <a:lstStyle>
            <a:lvl1pPr eaLnBrk="0" hangingPunct="0">
              <a:defRPr>
                <a:solidFill>
                  <a:schemeClr val="tx2"/>
                </a:solidFill>
                <a:latin typeface="Arial" charset="0"/>
                <a:cs typeface="Arial" charset="0"/>
              </a:defRPr>
            </a:lvl1pPr>
            <a:lvl2pPr marL="742950" indent="-285750" eaLnBrk="0" hangingPunct="0">
              <a:defRPr>
                <a:solidFill>
                  <a:schemeClr val="tx2"/>
                </a:solidFill>
                <a:latin typeface="Arial" charset="0"/>
                <a:cs typeface="Arial" charset="0"/>
              </a:defRPr>
            </a:lvl2pPr>
            <a:lvl3pPr marL="1143000" indent="-228600" eaLnBrk="0" hangingPunct="0">
              <a:defRPr>
                <a:solidFill>
                  <a:schemeClr val="tx2"/>
                </a:solidFill>
                <a:latin typeface="Arial" charset="0"/>
                <a:cs typeface="Arial" charset="0"/>
              </a:defRPr>
            </a:lvl3pPr>
            <a:lvl4pPr marL="1600200" indent="-228600" eaLnBrk="0" hangingPunct="0">
              <a:defRPr>
                <a:solidFill>
                  <a:schemeClr val="tx2"/>
                </a:solidFill>
                <a:latin typeface="Arial" charset="0"/>
                <a:cs typeface="Arial" charset="0"/>
              </a:defRPr>
            </a:lvl4pPr>
            <a:lvl5pPr marL="2057400" indent="-228600" eaLnBrk="0" hangingPunct="0">
              <a:defRPr>
                <a:solidFill>
                  <a:schemeClr val="tx2"/>
                </a:solidFill>
                <a:latin typeface="Arial" charset="0"/>
                <a:cs typeface="Arial" charset="0"/>
              </a:defRPr>
            </a:lvl5pPr>
            <a:lvl6pPr marL="2514600" indent="-228600" eaLnBrk="0" fontAlgn="base" hangingPunct="0">
              <a:spcBef>
                <a:spcPct val="50000"/>
              </a:spcBef>
              <a:spcAft>
                <a:spcPct val="0"/>
              </a:spcAft>
              <a:defRPr>
                <a:solidFill>
                  <a:schemeClr val="tx2"/>
                </a:solidFill>
                <a:latin typeface="Arial" charset="0"/>
                <a:cs typeface="Arial" charset="0"/>
              </a:defRPr>
            </a:lvl6pPr>
            <a:lvl7pPr marL="2971800" indent="-228600" eaLnBrk="0" fontAlgn="base" hangingPunct="0">
              <a:spcBef>
                <a:spcPct val="50000"/>
              </a:spcBef>
              <a:spcAft>
                <a:spcPct val="0"/>
              </a:spcAft>
              <a:defRPr>
                <a:solidFill>
                  <a:schemeClr val="tx2"/>
                </a:solidFill>
                <a:latin typeface="Arial" charset="0"/>
                <a:cs typeface="Arial" charset="0"/>
              </a:defRPr>
            </a:lvl7pPr>
            <a:lvl8pPr marL="3429000" indent="-228600" eaLnBrk="0" fontAlgn="base" hangingPunct="0">
              <a:spcBef>
                <a:spcPct val="50000"/>
              </a:spcBef>
              <a:spcAft>
                <a:spcPct val="0"/>
              </a:spcAft>
              <a:defRPr>
                <a:solidFill>
                  <a:schemeClr val="tx2"/>
                </a:solidFill>
                <a:latin typeface="Arial" charset="0"/>
                <a:cs typeface="Arial" charset="0"/>
              </a:defRPr>
            </a:lvl8pPr>
            <a:lvl9pPr marL="3886200" indent="-228600" eaLnBrk="0" fontAlgn="base" hangingPunct="0">
              <a:spcBef>
                <a:spcPct val="50000"/>
              </a:spcBef>
              <a:spcAft>
                <a:spcPct val="0"/>
              </a:spcAft>
              <a:defRPr>
                <a:solidFill>
                  <a:schemeClr val="tx2"/>
                </a:solidFill>
                <a:latin typeface="Arial" charset="0"/>
                <a:cs typeface="Arial" charset="0"/>
              </a:defRPr>
            </a:lvl9pPr>
          </a:lstStyle>
          <a:p>
            <a:pPr eaLnBrk="1" hangingPunct="1">
              <a:spcBef>
                <a:spcPct val="50000"/>
              </a:spcBef>
              <a:defRPr/>
            </a:pPr>
            <a:endParaRPr lang="en-US" altLang="en-US" sz="1350">
              <a:solidFill>
                <a:srgbClr val="000000"/>
              </a:solidFill>
            </a:endParaRPr>
          </a:p>
        </p:txBody>
      </p:sp>
      <p:sp>
        <p:nvSpPr>
          <p:cNvPr id="1028" name="Rectangle 9"/>
          <p:cNvSpPr>
            <a:spLocks noChangeArrowheads="1"/>
          </p:cNvSpPr>
          <p:nvPr/>
        </p:nvSpPr>
        <p:spPr bwMode="auto">
          <a:xfrm>
            <a:off x="0" y="0"/>
            <a:ext cx="1422400" cy="1079500"/>
          </a:xfrm>
          <a:prstGeom prst="rect">
            <a:avLst/>
          </a:prstGeom>
          <a:solidFill>
            <a:srgbClr val="CDBE9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8567" tIns="34283" rIns="68567" bIns="34283" anchor="ctr"/>
          <a:lstStyle>
            <a:lvl1pPr eaLnBrk="0" hangingPunct="0">
              <a:defRPr>
                <a:solidFill>
                  <a:schemeClr val="tx2"/>
                </a:solidFill>
                <a:latin typeface="Arial" charset="0"/>
                <a:cs typeface="Arial" charset="0"/>
              </a:defRPr>
            </a:lvl1pPr>
            <a:lvl2pPr marL="742950" indent="-285750" eaLnBrk="0" hangingPunct="0">
              <a:defRPr>
                <a:solidFill>
                  <a:schemeClr val="tx2"/>
                </a:solidFill>
                <a:latin typeface="Arial" charset="0"/>
                <a:cs typeface="Arial" charset="0"/>
              </a:defRPr>
            </a:lvl2pPr>
            <a:lvl3pPr marL="1143000" indent="-228600" eaLnBrk="0" hangingPunct="0">
              <a:defRPr>
                <a:solidFill>
                  <a:schemeClr val="tx2"/>
                </a:solidFill>
                <a:latin typeface="Arial" charset="0"/>
                <a:cs typeface="Arial" charset="0"/>
              </a:defRPr>
            </a:lvl3pPr>
            <a:lvl4pPr marL="1600200" indent="-228600" eaLnBrk="0" hangingPunct="0">
              <a:defRPr>
                <a:solidFill>
                  <a:schemeClr val="tx2"/>
                </a:solidFill>
                <a:latin typeface="Arial" charset="0"/>
                <a:cs typeface="Arial" charset="0"/>
              </a:defRPr>
            </a:lvl4pPr>
            <a:lvl5pPr marL="2057400" indent="-228600" eaLnBrk="0" hangingPunct="0">
              <a:defRPr>
                <a:solidFill>
                  <a:schemeClr val="tx2"/>
                </a:solidFill>
                <a:latin typeface="Arial" charset="0"/>
                <a:cs typeface="Arial" charset="0"/>
              </a:defRPr>
            </a:lvl5pPr>
            <a:lvl6pPr marL="2514600" indent="-228600" eaLnBrk="0" fontAlgn="base" hangingPunct="0">
              <a:spcBef>
                <a:spcPct val="50000"/>
              </a:spcBef>
              <a:spcAft>
                <a:spcPct val="0"/>
              </a:spcAft>
              <a:defRPr>
                <a:solidFill>
                  <a:schemeClr val="tx2"/>
                </a:solidFill>
                <a:latin typeface="Arial" charset="0"/>
                <a:cs typeface="Arial" charset="0"/>
              </a:defRPr>
            </a:lvl6pPr>
            <a:lvl7pPr marL="2971800" indent="-228600" eaLnBrk="0" fontAlgn="base" hangingPunct="0">
              <a:spcBef>
                <a:spcPct val="50000"/>
              </a:spcBef>
              <a:spcAft>
                <a:spcPct val="0"/>
              </a:spcAft>
              <a:defRPr>
                <a:solidFill>
                  <a:schemeClr val="tx2"/>
                </a:solidFill>
                <a:latin typeface="Arial" charset="0"/>
                <a:cs typeface="Arial" charset="0"/>
              </a:defRPr>
            </a:lvl7pPr>
            <a:lvl8pPr marL="3429000" indent="-228600" eaLnBrk="0" fontAlgn="base" hangingPunct="0">
              <a:spcBef>
                <a:spcPct val="50000"/>
              </a:spcBef>
              <a:spcAft>
                <a:spcPct val="0"/>
              </a:spcAft>
              <a:defRPr>
                <a:solidFill>
                  <a:schemeClr val="tx2"/>
                </a:solidFill>
                <a:latin typeface="Arial" charset="0"/>
                <a:cs typeface="Arial" charset="0"/>
              </a:defRPr>
            </a:lvl8pPr>
            <a:lvl9pPr marL="3886200" indent="-228600" eaLnBrk="0" fontAlgn="base" hangingPunct="0">
              <a:spcBef>
                <a:spcPct val="50000"/>
              </a:spcBef>
              <a:spcAft>
                <a:spcPct val="0"/>
              </a:spcAft>
              <a:defRPr>
                <a:solidFill>
                  <a:schemeClr val="tx2"/>
                </a:solidFill>
                <a:latin typeface="Arial" charset="0"/>
                <a:cs typeface="Arial" charset="0"/>
              </a:defRPr>
            </a:lvl9pPr>
          </a:lstStyle>
          <a:p>
            <a:pPr algn="ctr" eaLnBrk="1" hangingPunct="1">
              <a:defRPr/>
            </a:pPr>
            <a:endParaRPr lang="en-US" altLang="en-US" sz="1350">
              <a:solidFill>
                <a:srgbClr val="CDBE96"/>
              </a:solidFill>
            </a:endParaRPr>
          </a:p>
        </p:txBody>
      </p:sp>
      <p:pic>
        <p:nvPicPr>
          <p:cNvPr id="1029" name="Picture 10" descr="BritishArmyBadge_grad"/>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271464" y="163515"/>
            <a:ext cx="879475" cy="75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0" name="Rectangle 2"/>
          <p:cNvSpPr>
            <a:spLocks noGrp="1" noChangeArrowheads="1"/>
          </p:cNvSpPr>
          <p:nvPr>
            <p:ph type="title"/>
          </p:nvPr>
        </p:nvSpPr>
        <p:spPr bwMode="auto">
          <a:xfrm>
            <a:off x="1403350" y="333375"/>
            <a:ext cx="7740650" cy="738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22" tIns="45711" rIns="91422" bIns="45711" numCol="1" anchor="ctr" anchorCtr="0" compatLnSpc="1">
            <a:prstTxWarp prst="textNoShape">
              <a:avLst/>
            </a:prstTxWarp>
          </a:bodyPr>
          <a:lstStyle/>
          <a:p>
            <a:pPr lvl="0"/>
            <a:r>
              <a:rPr lang="en-GB" altLang="en-US"/>
              <a:t>Click to edit Master title style</a:t>
            </a:r>
          </a:p>
        </p:txBody>
      </p:sp>
      <p:sp>
        <p:nvSpPr>
          <p:cNvPr id="1031" name="Rectangle 3"/>
          <p:cNvSpPr>
            <a:spLocks noGrp="1" noChangeArrowheads="1"/>
          </p:cNvSpPr>
          <p:nvPr>
            <p:ph type="body" idx="1"/>
          </p:nvPr>
        </p:nvSpPr>
        <p:spPr bwMode="auto">
          <a:xfrm>
            <a:off x="306389" y="1227139"/>
            <a:ext cx="8542337" cy="5038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22" tIns="45711" rIns="91422" bIns="45711"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p:txBody>
      </p:sp>
      <p:sp>
        <p:nvSpPr>
          <p:cNvPr id="27" name="Text Box 18"/>
          <p:cNvSpPr txBox="1">
            <a:spLocks noChangeArrowheads="1"/>
          </p:cNvSpPr>
          <p:nvPr/>
        </p:nvSpPr>
        <p:spPr bwMode="auto">
          <a:xfrm>
            <a:off x="349251" y="6537326"/>
            <a:ext cx="8794750" cy="2077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8567" tIns="34283" rIns="68567" bIns="34283">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a:spcBef>
                <a:spcPct val="50000"/>
              </a:spcBef>
              <a:defRPr/>
            </a:pPr>
            <a:r>
              <a:rPr lang="en-GB" altLang="en-US" sz="900" b="1">
                <a:solidFill>
                  <a:srgbClr val="000000"/>
                </a:solidFill>
                <a:latin typeface="Calibri" pitchFamily="34" charset="0"/>
              </a:rPr>
              <a:t>The Fighting 51</a:t>
            </a:r>
            <a:r>
              <a:rPr lang="en-GB" altLang="en-US" sz="900" b="1" baseline="30000">
                <a:solidFill>
                  <a:srgbClr val="000000"/>
                </a:solidFill>
                <a:latin typeface="Calibri" pitchFamily="34" charset="0"/>
              </a:rPr>
              <a:t>st</a:t>
            </a:r>
            <a:r>
              <a:rPr lang="en-GB" altLang="en-US" sz="900" b="1">
                <a:solidFill>
                  <a:srgbClr val="000000"/>
                </a:solidFill>
                <a:latin typeface="Calibri" pitchFamily="34" charset="0"/>
              </a:rPr>
              <a:t>  - Ready and Engaged                                                                                                     HQ 51</a:t>
            </a:r>
            <a:r>
              <a:rPr lang="en-GB" altLang="en-US" sz="900" b="1" baseline="30000">
                <a:solidFill>
                  <a:srgbClr val="000000"/>
                </a:solidFill>
                <a:latin typeface="Calibri" pitchFamily="34" charset="0"/>
              </a:rPr>
              <a:t>st</a:t>
            </a:r>
            <a:r>
              <a:rPr lang="en-GB" altLang="en-US" sz="900" b="1">
                <a:solidFill>
                  <a:srgbClr val="000000"/>
                </a:solidFill>
                <a:latin typeface="Calibri" pitchFamily="34" charset="0"/>
              </a:rPr>
              <a:t> Infantry Brigade and HQ Scotland</a:t>
            </a:r>
          </a:p>
        </p:txBody>
      </p:sp>
      <p:pic>
        <p:nvPicPr>
          <p:cNvPr id="1034" name="Picture 6" descr="51Bde_22mm"/>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6350" y="6519863"/>
            <a:ext cx="355600"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7342623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6" r:id="rId5"/>
  </p:sldLayoutIdLst>
  <p:txStyles>
    <p:titleStyle>
      <a:lvl1pPr algn="l" rtl="0" eaLnBrk="0" fontAlgn="base" hangingPunct="0">
        <a:lnSpc>
          <a:spcPct val="85000"/>
        </a:lnSpc>
        <a:spcBef>
          <a:spcPct val="0"/>
        </a:spcBef>
        <a:spcAft>
          <a:spcPct val="0"/>
        </a:spcAft>
        <a:defRPr sz="2100">
          <a:solidFill>
            <a:schemeClr val="bg1"/>
          </a:solidFill>
          <a:latin typeface="+mj-lt"/>
          <a:ea typeface="+mj-ea"/>
          <a:cs typeface="+mj-cs"/>
        </a:defRPr>
      </a:lvl1pPr>
      <a:lvl2pPr algn="l" rtl="0" eaLnBrk="0" fontAlgn="base" hangingPunct="0">
        <a:lnSpc>
          <a:spcPct val="85000"/>
        </a:lnSpc>
        <a:spcBef>
          <a:spcPct val="0"/>
        </a:spcBef>
        <a:spcAft>
          <a:spcPct val="0"/>
        </a:spcAft>
        <a:defRPr sz="2100">
          <a:solidFill>
            <a:schemeClr val="bg1"/>
          </a:solidFill>
          <a:latin typeface="Arial" charset="0"/>
          <a:cs typeface="Arial" charset="0"/>
        </a:defRPr>
      </a:lvl2pPr>
      <a:lvl3pPr algn="l" rtl="0" eaLnBrk="0" fontAlgn="base" hangingPunct="0">
        <a:lnSpc>
          <a:spcPct val="85000"/>
        </a:lnSpc>
        <a:spcBef>
          <a:spcPct val="0"/>
        </a:spcBef>
        <a:spcAft>
          <a:spcPct val="0"/>
        </a:spcAft>
        <a:defRPr sz="2100">
          <a:solidFill>
            <a:schemeClr val="bg1"/>
          </a:solidFill>
          <a:latin typeface="Arial" charset="0"/>
          <a:cs typeface="Arial" charset="0"/>
        </a:defRPr>
      </a:lvl3pPr>
      <a:lvl4pPr algn="l" rtl="0" eaLnBrk="0" fontAlgn="base" hangingPunct="0">
        <a:lnSpc>
          <a:spcPct val="85000"/>
        </a:lnSpc>
        <a:spcBef>
          <a:spcPct val="0"/>
        </a:spcBef>
        <a:spcAft>
          <a:spcPct val="0"/>
        </a:spcAft>
        <a:defRPr sz="2100">
          <a:solidFill>
            <a:schemeClr val="bg1"/>
          </a:solidFill>
          <a:latin typeface="Arial" charset="0"/>
          <a:cs typeface="Arial" charset="0"/>
        </a:defRPr>
      </a:lvl4pPr>
      <a:lvl5pPr algn="l" rtl="0" eaLnBrk="0" fontAlgn="base" hangingPunct="0">
        <a:lnSpc>
          <a:spcPct val="85000"/>
        </a:lnSpc>
        <a:spcBef>
          <a:spcPct val="0"/>
        </a:spcBef>
        <a:spcAft>
          <a:spcPct val="0"/>
        </a:spcAft>
        <a:defRPr sz="2100">
          <a:solidFill>
            <a:schemeClr val="bg1"/>
          </a:solidFill>
          <a:latin typeface="Arial" charset="0"/>
          <a:cs typeface="Arial" charset="0"/>
        </a:defRPr>
      </a:lvl5pPr>
      <a:lvl6pPr marL="342832" algn="l" rtl="0" fontAlgn="base">
        <a:lnSpc>
          <a:spcPct val="85000"/>
        </a:lnSpc>
        <a:spcBef>
          <a:spcPct val="0"/>
        </a:spcBef>
        <a:spcAft>
          <a:spcPct val="0"/>
        </a:spcAft>
        <a:defRPr sz="2100">
          <a:solidFill>
            <a:schemeClr val="bg1"/>
          </a:solidFill>
          <a:latin typeface="Arial" charset="0"/>
          <a:cs typeface="Arial" charset="0"/>
        </a:defRPr>
      </a:lvl6pPr>
      <a:lvl7pPr marL="685664" algn="l" rtl="0" fontAlgn="base">
        <a:lnSpc>
          <a:spcPct val="85000"/>
        </a:lnSpc>
        <a:spcBef>
          <a:spcPct val="0"/>
        </a:spcBef>
        <a:spcAft>
          <a:spcPct val="0"/>
        </a:spcAft>
        <a:defRPr sz="2100">
          <a:solidFill>
            <a:schemeClr val="bg1"/>
          </a:solidFill>
          <a:latin typeface="Arial" charset="0"/>
          <a:cs typeface="Arial" charset="0"/>
        </a:defRPr>
      </a:lvl7pPr>
      <a:lvl8pPr marL="1028497" algn="l" rtl="0" fontAlgn="base">
        <a:lnSpc>
          <a:spcPct val="85000"/>
        </a:lnSpc>
        <a:spcBef>
          <a:spcPct val="0"/>
        </a:spcBef>
        <a:spcAft>
          <a:spcPct val="0"/>
        </a:spcAft>
        <a:defRPr sz="2100">
          <a:solidFill>
            <a:schemeClr val="bg1"/>
          </a:solidFill>
          <a:latin typeface="Arial" charset="0"/>
          <a:cs typeface="Arial" charset="0"/>
        </a:defRPr>
      </a:lvl8pPr>
      <a:lvl9pPr marL="1371329" algn="l" rtl="0" fontAlgn="base">
        <a:lnSpc>
          <a:spcPct val="85000"/>
        </a:lnSpc>
        <a:spcBef>
          <a:spcPct val="0"/>
        </a:spcBef>
        <a:spcAft>
          <a:spcPct val="0"/>
        </a:spcAft>
        <a:defRPr sz="2100">
          <a:solidFill>
            <a:schemeClr val="bg1"/>
          </a:solidFill>
          <a:latin typeface="Arial" charset="0"/>
          <a:cs typeface="Arial" charset="0"/>
        </a:defRPr>
      </a:lvl9pPr>
    </p:titleStyle>
    <p:bodyStyle>
      <a:lvl1pPr marL="269081" indent="-269081" algn="l" rtl="0" eaLnBrk="0" fontAlgn="base" hangingPunct="0">
        <a:spcBef>
          <a:spcPct val="0"/>
        </a:spcBef>
        <a:spcAft>
          <a:spcPct val="50000"/>
        </a:spcAft>
        <a:buClr>
          <a:srgbClr val="D52B1E"/>
        </a:buClr>
        <a:buFont typeface="Wingdings" pitchFamily="2" charset="2"/>
        <a:buChar char="l"/>
        <a:defRPr sz="1800">
          <a:solidFill>
            <a:schemeClr val="tx2"/>
          </a:solidFill>
          <a:latin typeface="+mn-lt"/>
          <a:ea typeface="+mn-ea"/>
          <a:cs typeface="+mn-cs"/>
        </a:defRPr>
      </a:lvl1pPr>
      <a:lvl2pPr marL="673894" indent="-269081" algn="l" rtl="0" eaLnBrk="0" fontAlgn="base" hangingPunct="0">
        <a:spcBef>
          <a:spcPct val="0"/>
        </a:spcBef>
        <a:spcAft>
          <a:spcPct val="50000"/>
        </a:spcAft>
        <a:buClr>
          <a:srgbClr val="D52B1E"/>
        </a:buClr>
        <a:buFont typeface="Wingdings" pitchFamily="2" charset="2"/>
        <a:buChar char="l"/>
        <a:defRPr sz="1650">
          <a:solidFill>
            <a:schemeClr val="tx2"/>
          </a:solidFill>
          <a:latin typeface="+mn-lt"/>
          <a:cs typeface="+mn-cs"/>
        </a:defRPr>
      </a:lvl2pPr>
      <a:lvl3pPr marL="1073944" indent="-264319" algn="l" rtl="0" eaLnBrk="0" fontAlgn="base" hangingPunct="0">
        <a:spcBef>
          <a:spcPct val="0"/>
        </a:spcBef>
        <a:spcAft>
          <a:spcPct val="50000"/>
        </a:spcAft>
        <a:buClr>
          <a:srgbClr val="D52B1E"/>
        </a:buClr>
        <a:buFont typeface="Wingdings" pitchFamily="2" charset="2"/>
        <a:buChar char="l"/>
        <a:defRPr sz="1500">
          <a:solidFill>
            <a:schemeClr val="tx2"/>
          </a:solidFill>
          <a:latin typeface="+mn-lt"/>
          <a:cs typeface="+mn-cs"/>
        </a:defRPr>
      </a:lvl3pPr>
      <a:lvl4pPr marL="1379935" indent="-170260" algn="l" rtl="0" eaLnBrk="0" fontAlgn="base" hangingPunct="0">
        <a:spcBef>
          <a:spcPct val="20000"/>
        </a:spcBef>
        <a:spcAft>
          <a:spcPct val="20000"/>
        </a:spcAft>
        <a:buChar char="–"/>
        <a:defRPr sz="1200">
          <a:solidFill>
            <a:srgbClr val="4D4D4D"/>
          </a:solidFill>
          <a:latin typeface="+mn-lt"/>
          <a:cs typeface="+mn-cs"/>
        </a:defRPr>
      </a:lvl4pPr>
      <a:lvl5pPr marL="1685925" indent="-170260" algn="l" rtl="0" eaLnBrk="0" fontAlgn="base" hangingPunct="0">
        <a:spcBef>
          <a:spcPct val="20000"/>
        </a:spcBef>
        <a:spcAft>
          <a:spcPct val="0"/>
        </a:spcAft>
        <a:buChar char="»"/>
        <a:defRPr sz="1500">
          <a:solidFill>
            <a:schemeClr val="tx1"/>
          </a:solidFill>
          <a:latin typeface="+mn-lt"/>
          <a:cs typeface="+mn-cs"/>
        </a:defRPr>
      </a:lvl5pPr>
      <a:lvl6pPr marL="2029614" indent="-171416" algn="l" rtl="0" fontAlgn="base">
        <a:spcBef>
          <a:spcPct val="20000"/>
        </a:spcBef>
        <a:spcAft>
          <a:spcPct val="0"/>
        </a:spcAft>
        <a:buChar char="»"/>
        <a:defRPr sz="1500">
          <a:solidFill>
            <a:schemeClr val="tx1"/>
          </a:solidFill>
          <a:latin typeface="+mn-lt"/>
          <a:cs typeface="+mn-cs"/>
        </a:defRPr>
      </a:lvl6pPr>
      <a:lvl7pPr marL="2372446" indent="-171416" algn="l" rtl="0" fontAlgn="base">
        <a:spcBef>
          <a:spcPct val="20000"/>
        </a:spcBef>
        <a:spcAft>
          <a:spcPct val="0"/>
        </a:spcAft>
        <a:buChar char="»"/>
        <a:defRPr sz="1500">
          <a:solidFill>
            <a:schemeClr val="tx1"/>
          </a:solidFill>
          <a:latin typeface="+mn-lt"/>
          <a:cs typeface="+mn-cs"/>
        </a:defRPr>
      </a:lvl7pPr>
      <a:lvl8pPr marL="2715278" indent="-171416" algn="l" rtl="0" fontAlgn="base">
        <a:spcBef>
          <a:spcPct val="20000"/>
        </a:spcBef>
        <a:spcAft>
          <a:spcPct val="0"/>
        </a:spcAft>
        <a:buChar char="»"/>
        <a:defRPr sz="1500">
          <a:solidFill>
            <a:schemeClr val="tx1"/>
          </a:solidFill>
          <a:latin typeface="+mn-lt"/>
          <a:cs typeface="+mn-cs"/>
        </a:defRPr>
      </a:lvl8pPr>
      <a:lvl9pPr marL="3058110" indent="-171416" algn="l" rtl="0" fontAlgn="base">
        <a:spcBef>
          <a:spcPct val="20000"/>
        </a:spcBef>
        <a:spcAft>
          <a:spcPct val="0"/>
        </a:spcAft>
        <a:buChar char="»"/>
        <a:defRPr sz="1500">
          <a:solidFill>
            <a:schemeClr val="tx1"/>
          </a:solidFill>
          <a:latin typeface="+mn-lt"/>
          <a:cs typeface="+mn-cs"/>
        </a:defRPr>
      </a:lvl9pPr>
    </p:bodyStyle>
    <p:otherStyle>
      <a:defPPr>
        <a:defRPr lang="en-US"/>
      </a:defPPr>
      <a:lvl1pPr marL="0" algn="l" defTabSz="685664" rtl="0" eaLnBrk="1" latinLnBrk="0" hangingPunct="1">
        <a:defRPr sz="1350" kern="1200">
          <a:solidFill>
            <a:schemeClr val="tx1"/>
          </a:solidFill>
          <a:latin typeface="+mn-lt"/>
          <a:ea typeface="+mn-ea"/>
          <a:cs typeface="+mn-cs"/>
        </a:defRPr>
      </a:lvl1pPr>
      <a:lvl2pPr marL="342832" algn="l" defTabSz="685664" rtl="0" eaLnBrk="1" latinLnBrk="0" hangingPunct="1">
        <a:defRPr sz="1350" kern="1200">
          <a:solidFill>
            <a:schemeClr val="tx1"/>
          </a:solidFill>
          <a:latin typeface="+mn-lt"/>
          <a:ea typeface="+mn-ea"/>
          <a:cs typeface="+mn-cs"/>
        </a:defRPr>
      </a:lvl2pPr>
      <a:lvl3pPr marL="685664" algn="l" defTabSz="685664" rtl="0" eaLnBrk="1" latinLnBrk="0" hangingPunct="1">
        <a:defRPr sz="1350" kern="1200">
          <a:solidFill>
            <a:schemeClr val="tx1"/>
          </a:solidFill>
          <a:latin typeface="+mn-lt"/>
          <a:ea typeface="+mn-ea"/>
          <a:cs typeface="+mn-cs"/>
        </a:defRPr>
      </a:lvl3pPr>
      <a:lvl4pPr marL="1028497" algn="l" defTabSz="685664" rtl="0" eaLnBrk="1" latinLnBrk="0" hangingPunct="1">
        <a:defRPr sz="1350" kern="1200">
          <a:solidFill>
            <a:schemeClr val="tx1"/>
          </a:solidFill>
          <a:latin typeface="+mn-lt"/>
          <a:ea typeface="+mn-ea"/>
          <a:cs typeface="+mn-cs"/>
        </a:defRPr>
      </a:lvl4pPr>
      <a:lvl5pPr marL="1371329" algn="l" defTabSz="685664" rtl="0" eaLnBrk="1" latinLnBrk="0" hangingPunct="1">
        <a:defRPr sz="1350" kern="1200">
          <a:solidFill>
            <a:schemeClr val="tx1"/>
          </a:solidFill>
          <a:latin typeface="+mn-lt"/>
          <a:ea typeface="+mn-ea"/>
          <a:cs typeface="+mn-cs"/>
        </a:defRPr>
      </a:lvl5pPr>
      <a:lvl6pPr marL="1714160" algn="l" defTabSz="685664" rtl="0" eaLnBrk="1" latinLnBrk="0" hangingPunct="1">
        <a:defRPr sz="1350" kern="1200">
          <a:solidFill>
            <a:schemeClr val="tx1"/>
          </a:solidFill>
          <a:latin typeface="+mn-lt"/>
          <a:ea typeface="+mn-ea"/>
          <a:cs typeface="+mn-cs"/>
        </a:defRPr>
      </a:lvl6pPr>
      <a:lvl7pPr marL="2056992" algn="l" defTabSz="685664" rtl="0" eaLnBrk="1" latinLnBrk="0" hangingPunct="1">
        <a:defRPr sz="1350" kern="1200">
          <a:solidFill>
            <a:schemeClr val="tx1"/>
          </a:solidFill>
          <a:latin typeface="+mn-lt"/>
          <a:ea typeface="+mn-ea"/>
          <a:cs typeface="+mn-cs"/>
        </a:defRPr>
      </a:lvl7pPr>
      <a:lvl8pPr marL="2399825" algn="l" defTabSz="685664" rtl="0" eaLnBrk="1" latinLnBrk="0" hangingPunct="1">
        <a:defRPr sz="1350" kern="1200">
          <a:solidFill>
            <a:schemeClr val="tx1"/>
          </a:solidFill>
          <a:latin typeface="+mn-lt"/>
          <a:ea typeface="+mn-ea"/>
          <a:cs typeface="+mn-cs"/>
        </a:defRPr>
      </a:lvl8pPr>
      <a:lvl9pPr marL="2742657" algn="l" defTabSz="685664"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1" y="2852936"/>
            <a:ext cx="8209115" cy="3384376"/>
          </a:xfrm>
        </p:spPr>
        <p:txBody>
          <a:bodyPr>
            <a:normAutofit fontScale="90000"/>
          </a:bodyPr>
          <a:lstStyle/>
          <a:p>
            <a:r>
              <a:rPr lang="en-GB" sz="6000" dirty="0"/>
              <a:t>Jim Wilson </a:t>
            </a:r>
            <a:br>
              <a:rPr lang="en-GB" sz="6000" dirty="0"/>
            </a:br>
            <a:r>
              <a:rPr lang="en-GB" sz="6000" dirty="0"/>
              <a:t>Veterans Scotland</a:t>
            </a:r>
            <a:br>
              <a:rPr lang="en-GB" sz="6000" dirty="0"/>
            </a:br>
            <a:r>
              <a:rPr lang="en-GB" sz="6000" dirty="0"/>
              <a:t>ASDIC Conference </a:t>
            </a:r>
            <a:br>
              <a:rPr lang="en-GB" sz="6000" dirty="0"/>
            </a:br>
            <a:r>
              <a:rPr lang="en-GB" sz="6000" dirty="0"/>
              <a:t>4 May 2022</a:t>
            </a:r>
            <a:br>
              <a:rPr lang="en-GB" sz="6000" dirty="0"/>
            </a:br>
            <a:endParaRPr lang="en-GB" sz="6000"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5534" y="908720"/>
            <a:ext cx="3476666" cy="15819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23219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FC317E0-7E62-4BF9-A7B4-BBDB430588DC}"/>
              </a:ext>
            </a:extLst>
          </p:cNvPr>
          <p:cNvSpPr>
            <a:spLocks noGrp="1"/>
          </p:cNvSpPr>
          <p:nvPr>
            <p:ph type="title"/>
          </p:nvPr>
        </p:nvSpPr>
        <p:spPr>
          <a:xfrm>
            <a:off x="457200" y="332656"/>
            <a:ext cx="8229600" cy="724693"/>
          </a:xfrm>
        </p:spPr>
        <p:txBody>
          <a:bodyPr>
            <a:normAutofit fontScale="90000"/>
          </a:bodyPr>
          <a:lstStyle/>
          <a:p>
            <a:r>
              <a:rPr lang="en-GB" dirty="0"/>
              <a:t>SMSA Locations (Open, In Development, Proposed or Closed)</a:t>
            </a:r>
          </a:p>
        </p:txBody>
      </p:sp>
      <p:pic>
        <p:nvPicPr>
          <p:cNvPr id="11" name="Picture 10">
            <a:extLst>
              <a:ext uri="{FF2B5EF4-FFF2-40B4-BE49-F238E27FC236}">
                <a16:creationId xmlns:a16="http://schemas.microsoft.com/office/drawing/2014/main" id="{97A38461-E505-4D82-8417-1074E90FD2FB}"/>
              </a:ext>
            </a:extLst>
          </p:cNvPr>
          <p:cNvPicPr>
            <a:picLocks noChangeAspect="1"/>
          </p:cNvPicPr>
          <p:nvPr/>
        </p:nvPicPr>
        <p:blipFill>
          <a:blip r:embed="rId3"/>
          <a:stretch>
            <a:fillRect/>
          </a:stretch>
        </p:blipFill>
        <p:spPr>
          <a:xfrm>
            <a:off x="-9553" y="1556792"/>
            <a:ext cx="9144000" cy="5140990"/>
          </a:xfrm>
          <a:prstGeom prst="rect">
            <a:avLst/>
          </a:prstGeom>
        </p:spPr>
      </p:pic>
    </p:spTree>
    <p:extLst>
      <p:ext uri="{BB962C8B-B14F-4D97-AF65-F5344CB8AC3E}">
        <p14:creationId xmlns:p14="http://schemas.microsoft.com/office/powerpoint/2010/main" val="25765975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FC317E0-7E62-4BF9-A7B4-BBDB430588DC}"/>
              </a:ext>
            </a:extLst>
          </p:cNvPr>
          <p:cNvSpPr>
            <a:spLocks noGrp="1"/>
          </p:cNvSpPr>
          <p:nvPr>
            <p:ph type="title"/>
          </p:nvPr>
        </p:nvSpPr>
        <p:spPr>
          <a:xfrm>
            <a:off x="457200" y="274638"/>
            <a:ext cx="8229600" cy="724693"/>
          </a:xfrm>
        </p:spPr>
        <p:txBody>
          <a:bodyPr>
            <a:normAutofit fontScale="90000"/>
          </a:bodyPr>
          <a:lstStyle/>
          <a:p>
            <a:r>
              <a:rPr lang="en-GB" dirty="0"/>
              <a:t>Breakfast Club Locations</a:t>
            </a:r>
          </a:p>
        </p:txBody>
      </p:sp>
      <p:pic>
        <p:nvPicPr>
          <p:cNvPr id="13" name="Picture 12">
            <a:extLst>
              <a:ext uri="{FF2B5EF4-FFF2-40B4-BE49-F238E27FC236}">
                <a16:creationId xmlns:a16="http://schemas.microsoft.com/office/drawing/2014/main" id="{B2626339-BA2A-4C11-849F-4F77144119B6}"/>
              </a:ext>
            </a:extLst>
          </p:cNvPr>
          <p:cNvPicPr>
            <a:picLocks noChangeAspect="1"/>
          </p:cNvPicPr>
          <p:nvPr/>
        </p:nvPicPr>
        <p:blipFill>
          <a:blip r:embed="rId3"/>
          <a:stretch>
            <a:fillRect/>
          </a:stretch>
        </p:blipFill>
        <p:spPr>
          <a:xfrm>
            <a:off x="0" y="1340768"/>
            <a:ext cx="9144000" cy="5140990"/>
          </a:xfrm>
          <a:prstGeom prst="rect">
            <a:avLst/>
          </a:prstGeom>
        </p:spPr>
      </p:pic>
    </p:spTree>
    <p:extLst>
      <p:ext uri="{BB962C8B-B14F-4D97-AF65-F5344CB8AC3E}">
        <p14:creationId xmlns:p14="http://schemas.microsoft.com/office/powerpoint/2010/main" val="2736827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1"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20495"/>
          <a:stretch/>
        </p:blipFill>
        <p:spPr bwMode="auto">
          <a:xfrm>
            <a:off x="15" y="1196752"/>
            <a:ext cx="9143985" cy="5143499"/>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itle 2">
            <a:extLst>
              <a:ext uri="{FF2B5EF4-FFF2-40B4-BE49-F238E27FC236}">
                <a16:creationId xmlns:a16="http://schemas.microsoft.com/office/drawing/2014/main" id="{EFC317E0-7E62-4BF9-A7B4-BBDB430588DC}"/>
              </a:ext>
            </a:extLst>
          </p:cNvPr>
          <p:cNvSpPr>
            <a:spLocks noGrp="1"/>
          </p:cNvSpPr>
          <p:nvPr>
            <p:ph type="title"/>
          </p:nvPr>
        </p:nvSpPr>
        <p:spPr>
          <a:xfrm>
            <a:off x="457200" y="274638"/>
            <a:ext cx="8229600" cy="724693"/>
          </a:xfrm>
        </p:spPr>
        <p:txBody>
          <a:bodyPr>
            <a:normAutofit fontScale="90000"/>
          </a:bodyPr>
          <a:lstStyle/>
          <a:p>
            <a:r>
              <a:rPr lang="en-GB" dirty="0"/>
              <a:t>V1P Locations – Existing services</a:t>
            </a:r>
          </a:p>
        </p:txBody>
      </p:sp>
      <p:pic>
        <p:nvPicPr>
          <p:cNvPr id="5" name="Content Placeholder 4">
            <a:extLst>
              <a:ext uri="{FF2B5EF4-FFF2-40B4-BE49-F238E27FC236}">
                <a16:creationId xmlns:a16="http://schemas.microsoft.com/office/drawing/2014/main" id="{FE35ED23-FFD5-4B51-9340-05DF45E4C927}"/>
              </a:ext>
            </a:extLst>
          </p:cNvPr>
          <p:cNvPicPr>
            <a:picLocks noGrp="1" noChangeAspect="1"/>
          </p:cNvPicPr>
          <p:nvPr>
            <p:ph idx="1"/>
          </p:nvPr>
        </p:nvPicPr>
        <p:blipFill>
          <a:blip r:embed="rId4"/>
          <a:stretch>
            <a:fillRect/>
          </a:stretch>
        </p:blipFill>
        <p:spPr>
          <a:xfrm>
            <a:off x="7164288" y="4697728"/>
            <a:ext cx="170703" cy="237765"/>
          </a:xfrm>
          <a:prstGeom prst="rect">
            <a:avLst/>
          </a:prstGeom>
        </p:spPr>
      </p:pic>
      <p:sp>
        <p:nvSpPr>
          <p:cNvPr id="6" name="Oval 5">
            <a:extLst>
              <a:ext uri="{FF2B5EF4-FFF2-40B4-BE49-F238E27FC236}">
                <a16:creationId xmlns:a16="http://schemas.microsoft.com/office/drawing/2014/main" id="{8687BE88-F7C9-4F83-9277-73526BD6E66C}"/>
              </a:ext>
            </a:extLst>
          </p:cNvPr>
          <p:cNvSpPr/>
          <p:nvPr/>
        </p:nvSpPr>
        <p:spPr>
          <a:xfrm flipH="1" flipV="1">
            <a:off x="6300192" y="4466716"/>
            <a:ext cx="144016" cy="216024"/>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Oval 6">
            <a:extLst>
              <a:ext uri="{FF2B5EF4-FFF2-40B4-BE49-F238E27FC236}">
                <a16:creationId xmlns:a16="http://schemas.microsoft.com/office/drawing/2014/main" id="{F28FE82C-76FB-4047-B6AC-692C2D3D28E2}"/>
              </a:ext>
            </a:extLst>
          </p:cNvPr>
          <p:cNvSpPr/>
          <p:nvPr/>
        </p:nvSpPr>
        <p:spPr>
          <a:xfrm flipH="1" flipV="1">
            <a:off x="7020272" y="3552477"/>
            <a:ext cx="144016" cy="216024"/>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Oval 7">
            <a:extLst>
              <a:ext uri="{FF2B5EF4-FFF2-40B4-BE49-F238E27FC236}">
                <a16:creationId xmlns:a16="http://schemas.microsoft.com/office/drawing/2014/main" id="{F5A85B1B-E939-40CF-B1D9-497A87CB9AA9}"/>
              </a:ext>
            </a:extLst>
          </p:cNvPr>
          <p:cNvSpPr/>
          <p:nvPr/>
        </p:nvSpPr>
        <p:spPr>
          <a:xfrm flipH="1" flipV="1">
            <a:off x="6793655" y="3971963"/>
            <a:ext cx="144016" cy="216024"/>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 8">
            <a:extLst>
              <a:ext uri="{FF2B5EF4-FFF2-40B4-BE49-F238E27FC236}">
                <a16:creationId xmlns:a16="http://schemas.microsoft.com/office/drawing/2014/main" id="{A8AE72B0-AD16-4F49-B8FE-179628B66DE7}"/>
              </a:ext>
            </a:extLst>
          </p:cNvPr>
          <p:cNvSpPr/>
          <p:nvPr/>
        </p:nvSpPr>
        <p:spPr>
          <a:xfrm flipH="1" flipV="1">
            <a:off x="5940152" y="4874332"/>
            <a:ext cx="144016" cy="216024"/>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l 9">
            <a:extLst>
              <a:ext uri="{FF2B5EF4-FFF2-40B4-BE49-F238E27FC236}">
                <a16:creationId xmlns:a16="http://schemas.microsoft.com/office/drawing/2014/main" id="{D9FC1FB5-4811-48C2-9AC5-498305A4B0D2}"/>
              </a:ext>
            </a:extLst>
          </p:cNvPr>
          <p:cNvSpPr/>
          <p:nvPr/>
        </p:nvSpPr>
        <p:spPr>
          <a:xfrm flipH="1" flipV="1">
            <a:off x="6845800" y="4358704"/>
            <a:ext cx="144016" cy="216024"/>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4443781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1" y="2852936"/>
            <a:ext cx="8209115" cy="3384376"/>
          </a:xfrm>
        </p:spPr>
        <p:txBody>
          <a:bodyPr>
            <a:normAutofit fontScale="90000"/>
          </a:bodyPr>
          <a:lstStyle/>
          <a:p>
            <a:r>
              <a:rPr lang="en-GB" sz="6000" dirty="0"/>
              <a:t>Jim Wilson </a:t>
            </a:r>
            <a:br>
              <a:rPr lang="en-GB" sz="6000" dirty="0"/>
            </a:br>
            <a:r>
              <a:rPr lang="en-GB" sz="6000" dirty="0"/>
              <a:t>Veterans Scotland</a:t>
            </a:r>
            <a:br>
              <a:rPr lang="en-GB" sz="6000" dirty="0"/>
            </a:br>
            <a:r>
              <a:rPr lang="en-GB" sz="6000" dirty="0"/>
              <a:t>ASDIC Conference </a:t>
            </a:r>
            <a:br>
              <a:rPr lang="en-GB" sz="6000" dirty="0"/>
            </a:br>
            <a:r>
              <a:rPr lang="en-GB" sz="6000" dirty="0"/>
              <a:t>4 May 2022</a:t>
            </a:r>
            <a:br>
              <a:rPr lang="en-GB" sz="6000" dirty="0"/>
            </a:br>
            <a:endParaRPr lang="en-GB" sz="6000"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5534" y="908720"/>
            <a:ext cx="3476666" cy="15819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291478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D62030-244E-4F8A-8EDE-89D0D0322828}"/>
              </a:ext>
            </a:extLst>
          </p:cNvPr>
          <p:cNvSpPr>
            <a:spLocks noGrp="1"/>
          </p:cNvSpPr>
          <p:nvPr>
            <p:ph type="title"/>
          </p:nvPr>
        </p:nvSpPr>
        <p:spPr/>
        <p:txBody>
          <a:bodyPr/>
          <a:lstStyle/>
          <a:p>
            <a:r>
              <a:rPr lang="en-GB" dirty="0"/>
              <a:t>What is a Drop in Centre?</a:t>
            </a:r>
          </a:p>
        </p:txBody>
      </p:sp>
      <p:sp>
        <p:nvSpPr>
          <p:cNvPr id="3" name="Content Placeholder 2">
            <a:extLst>
              <a:ext uri="{FF2B5EF4-FFF2-40B4-BE49-F238E27FC236}">
                <a16:creationId xmlns:a16="http://schemas.microsoft.com/office/drawing/2014/main" id="{4EC79E52-BC2E-41A9-A145-ED2AA0817056}"/>
              </a:ext>
            </a:extLst>
          </p:cNvPr>
          <p:cNvSpPr>
            <a:spLocks noGrp="1"/>
          </p:cNvSpPr>
          <p:nvPr>
            <p:ph idx="1"/>
          </p:nvPr>
        </p:nvSpPr>
        <p:spPr>
          <a:xfrm>
            <a:off x="457200" y="1628800"/>
            <a:ext cx="8229600" cy="4525963"/>
          </a:xfrm>
        </p:spPr>
        <p:txBody>
          <a:bodyPr>
            <a:normAutofit fontScale="92500"/>
          </a:bodyPr>
          <a:lstStyle/>
          <a:p>
            <a:pPr algn="l"/>
            <a:r>
              <a:rPr lang="en-GB" sz="2000" b="1" dirty="0">
                <a:solidFill>
                  <a:srgbClr val="FFFF00"/>
                </a:solidFill>
                <a:latin typeface="Arial" panose="020B0604020202020204" pitchFamily="34" charset="0"/>
                <a:cs typeface="Arial" panose="020B0604020202020204" pitchFamily="34" charset="0"/>
              </a:rPr>
              <a:t>Definitions:</a:t>
            </a:r>
          </a:p>
          <a:p>
            <a:pPr algn="l"/>
            <a:r>
              <a:rPr lang="en-GB" sz="2000" dirty="0">
                <a:solidFill>
                  <a:srgbClr val="FFFF00"/>
                </a:solidFill>
                <a:latin typeface="Arial" panose="020B0604020202020204" pitchFamily="34" charset="0"/>
                <a:cs typeface="Arial" panose="020B0604020202020204" pitchFamily="34" charset="0"/>
              </a:rPr>
              <a:t> A</a:t>
            </a:r>
            <a:r>
              <a:rPr lang="en-GB" sz="2000" b="0" i="0" dirty="0">
                <a:solidFill>
                  <a:srgbClr val="FFFF00"/>
                </a:solidFill>
                <a:effectLst/>
                <a:latin typeface="Arial" panose="020B0604020202020204" pitchFamily="34" charset="0"/>
                <a:cs typeface="Arial" panose="020B0604020202020204" pitchFamily="34" charset="0"/>
              </a:rPr>
              <a:t> place run by a welfare agency or charity where people may call casually for advice or assistance.  </a:t>
            </a:r>
          </a:p>
          <a:p>
            <a:pPr algn="l"/>
            <a:r>
              <a:rPr lang="en-GB" sz="2000" b="0" i="0" dirty="0">
                <a:solidFill>
                  <a:srgbClr val="FFFF00"/>
                </a:solidFill>
                <a:effectLst/>
                <a:latin typeface="Arial" panose="020B0604020202020204" pitchFamily="34" charset="0"/>
                <a:cs typeface="Arial" panose="020B0604020202020204" pitchFamily="34" charset="0"/>
              </a:rPr>
              <a:t>A Daycentre run by the social services or a charity that clients may attend on an informal basis.</a:t>
            </a:r>
          </a:p>
          <a:p>
            <a:r>
              <a:rPr lang="en-GB" sz="1800" b="1" i="0" dirty="0">
                <a:solidFill>
                  <a:srgbClr val="FFFF00"/>
                </a:solidFill>
                <a:effectLst/>
                <a:latin typeface="Arial" panose="020B0604020202020204" pitchFamily="34" charset="0"/>
                <a:cs typeface="Arial" panose="020B0604020202020204" pitchFamily="34" charset="0"/>
              </a:rPr>
              <a:t>Salvation Army</a:t>
            </a:r>
            <a:r>
              <a:rPr lang="en-GB" sz="1800" b="0" i="0" dirty="0">
                <a:solidFill>
                  <a:srgbClr val="FFFF00"/>
                </a:solidFill>
                <a:effectLst/>
                <a:latin typeface="Arial" panose="020B0604020202020204" pitchFamily="34" charset="0"/>
                <a:cs typeface="Arial" panose="020B0604020202020204" pitchFamily="34" charset="0"/>
              </a:rPr>
              <a:t>:   Different drop-ins may provide a number of services ranging from the practical – a shower, hot meal, warm clothes – to ‘surgeries’ run in the drop-in by specialist agencies such as outreach teams, drug and alcohol workers. Staff are on hand to help with basic housing and welfare enquiries and provide support with phone calls. Some drop-in services provide access to computers so that people can set up claims for Universal Credit or search for jobs. Other drop-in services will refer people for specialist legal advice. </a:t>
            </a:r>
          </a:p>
          <a:p>
            <a:r>
              <a:rPr lang="en-GB" sz="1600" b="1" i="0" dirty="0">
                <a:solidFill>
                  <a:srgbClr val="FFFF00"/>
                </a:solidFill>
                <a:effectLst/>
                <a:latin typeface="Arial" panose="020B0604020202020204" pitchFamily="34" charset="0"/>
                <a:cs typeface="Arial" panose="020B0604020202020204" pitchFamily="34" charset="0"/>
              </a:rPr>
              <a:t>The Drop-In Bereavement Centre</a:t>
            </a:r>
            <a:r>
              <a:rPr lang="en-GB" sz="1600" b="0" i="0" dirty="0">
                <a:solidFill>
                  <a:srgbClr val="FFFF00"/>
                </a:solidFill>
                <a:effectLst/>
                <a:latin typeface="Arial" panose="020B0604020202020204" pitchFamily="34" charset="0"/>
                <a:cs typeface="Arial" panose="020B0604020202020204" pitchFamily="34" charset="0"/>
              </a:rPr>
              <a:t>:   Provides ongoing help and support for bereaved individuals and families. It aims to assist them in coming to terms with bereavement.  It seeks to help in making a real and sustained difference in the community.  We are here to help you on your grief journey.</a:t>
            </a:r>
          </a:p>
          <a:p>
            <a:endParaRPr lang="en-GB" sz="1800" dirty="0">
              <a:solidFill>
                <a:srgbClr val="FFFF00"/>
              </a:solidFill>
            </a:endParaRPr>
          </a:p>
        </p:txBody>
      </p:sp>
    </p:spTree>
    <p:extLst>
      <p:ext uri="{BB962C8B-B14F-4D97-AF65-F5344CB8AC3E}">
        <p14:creationId xmlns:p14="http://schemas.microsoft.com/office/powerpoint/2010/main" val="18115234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332657"/>
            <a:ext cx="7772400" cy="1152128"/>
          </a:xfrm>
        </p:spPr>
        <p:txBody>
          <a:bodyPr/>
          <a:lstStyle/>
          <a:p>
            <a:r>
              <a:rPr lang="en-GB" dirty="0"/>
              <a:t>Drop In Centres:</a:t>
            </a:r>
          </a:p>
        </p:txBody>
      </p:sp>
      <p:sp>
        <p:nvSpPr>
          <p:cNvPr id="3" name="Subtitle 2"/>
          <p:cNvSpPr>
            <a:spLocks noGrp="1"/>
          </p:cNvSpPr>
          <p:nvPr>
            <p:ph type="subTitle" idx="1"/>
          </p:nvPr>
        </p:nvSpPr>
        <p:spPr>
          <a:xfrm>
            <a:off x="611560" y="1340768"/>
            <a:ext cx="7848872" cy="4680520"/>
          </a:xfrm>
        </p:spPr>
        <p:txBody>
          <a:bodyPr>
            <a:normAutofit fontScale="85000" lnSpcReduction="20000"/>
          </a:bodyPr>
          <a:lstStyle/>
          <a:p>
            <a:pPr algn="l"/>
            <a:r>
              <a:rPr lang="en-GB" dirty="0">
                <a:solidFill>
                  <a:srgbClr val="FFFF00"/>
                </a:solidFill>
              </a:rPr>
              <a:t>Drop in Centres may include:</a:t>
            </a:r>
          </a:p>
          <a:p>
            <a:pPr marL="457200" indent="-457200" algn="l">
              <a:buFont typeface="Arial" panose="020B0604020202020204" pitchFamily="34" charset="0"/>
              <a:buChar char="•"/>
            </a:pPr>
            <a:r>
              <a:rPr lang="en-GB" dirty="0">
                <a:solidFill>
                  <a:srgbClr val="FFFF00"/>
                </a:solidFill>
              </a:rPr>
              <a:t>Local Veterans Drop in Centres</a:t>
            </a:r>
          </a:p>
          <a:p>
            <a:pPr marL="457200" indent="-457200" algn="l">
              <a:buFont typeface="Arial" panose="020B0604020202020204" pitchFamily="34" charset="0"/>
              <a:buChar char="•"/>
            </a:pPr>
            <a:r>
              <a:rPr lang="en-GB" dirty="0">
                <a:solidFill>
                  <a:srgbClr val="FFFF00"/>
                </a:solidFill>
              </a:rPr>
              <a:t>Breakfast Clubs</a:t>
            </a:r>
          </a:p>
          <a:p>
            <a:pPr marL="457200" indent="-457200" algn="l">
              <a:buFont typeface="Arial" panose="020B0604020202020204" pitchFamily="34" charset="0"/>
              <a:buChar char="•"/>
            </a:pPr>
            <a:r>
              <a:rPr lang="en-GB" dirty="0">
                <a:solidFill>
                  <a:srgbClr val="FFFF00"/>
                </a:solidFill>
              </a:rPr>
              <a:t>Local Authority Day Centres</a:t>
            </a:r>
          </a:p>
          <a:p>
            <a:pPr marL="457200" indent="-457200" algn="l">
              <a:buFont typeface="Arial" panose="020B0604020202020204" pitchFamily="34" charset="0"/>
              <a:buChar char="•"/>
            </a:pPr>
            <a:r>
              <a:rPr lang="en-GB" dirty="0">
                <a:solidFill>
                  <a:srgbClr val="FFFF00"/>
                </a:solidFill>
              </a:rPr>
              <a:t>ERMAC Centres</a:t>
            </a:r>
          </a:p>
          <a:p>
            <a:pPr marL="457200" indent="-457200" algn="l">
              <a:buFont typeface="Arial" panose="020B0604020202020204" pitchFamily="34" charset="0"/>
              <a:buChar char="•"/>
            </a:pPr>
            <a:r>
              <a:rPr lang="en-GB" dirty="0">
                <a:solidFill>
                  <a:srgbClr val="FFFF00"/>
                </a:solidFill>
              </a:rPr>
              <a:t>Scottish </a:t>
            </a:r>
            <a:r>
              <a:rPr lang="en-GB" dirty="0" err="1">
                <a:solidFill>
                  <a:srgbClr val="FFFF00"/>
                </a:solidFill>
              </a:rPr>
              <a:t>Mens</a:t>
            </a:r>
            <a:r>
              <a:rPr lang="en-GB" dirty="0">
                <a:solidFill>
                  <a:srgbClr val="FFFF00"/>
                </a:solidFill>
              </a:rPr>
              <a:t>’ Sheds Associations</a:t>
            </a:r>
          </a:p>
          <a:p>
            <a:pPr marL="457200" indent="-457200" algn="l">
              <a:buFont typeface="Arial" panose="020B0604020202020204" pitchFamily="34" charset="0"/>
              <a:buChar char="•"/>
            </a:pPr>
            <a:r>
              <a:rPr lang="en-GB" dirty="0">
                <a:solidFill>
                  <a:srgbClr val="FFFF00"/>
                </a:solidFill>
              </a:rPr>
              <a:t>Veterans 1</a:t>
            </a:r>
            <a:r>
              <a:rPr lang="en-GB" baseline="30000" dirty="0">
                <a:solidFill>
                  <a:srgbClr val="FFFF00"/>
                </a:solidFill>
              </a:rPr>
              <a:t>st</a:t>
            </a:r>
            <a:r>
              <a:rPr lang="en-GB" dirty="0">
                <a:solidFill>
                  <a:srgbClr val="FFFF00"/>
                </a:solidFill>
              </a:rPr>
              <a:t> Point</a:t>
            </a:r>
          </a:p>
          <a:p>
            <a:pPr marL="457200" indent="-457200" algn="l">
              <a:buFont typeface="Arial" panose="020B0604020202020204" pitchFamily="34" charset="0"/>
              <a:buChar char="•"/>
            </a:pPr>
            <a:r>
              <a:rPr lang="en-GB" dirty="0">
                <a:solidFill>
                  <a:srgbClr val="FFFF00"/>
                </a:solidFill>
              </a:rPr>
              <a:t>Armed Services Advice Project/Citizens Advice </a:t>
            </a:r>
          </a:p>
          <a:p>
            <a:pPr marL="457200" indent="-457200" algn="l">
              <a:buFont typeface="Arial" panose="020B0604020202020204" pitchFamily="34" charset="0"/>
              <a:buChar char="•"/>
            </a:pPr>
            <a:r>
              <a:rPr lang="en-GB" dirty="0">
                <a:solidFill>
                  <a:srgbClr val="FFFF00"/>
                </a:solidFill>
              </a:rPr>
              <a:t>Legion Scotland Clubs and Branches</a:t>
            </a:r>
          </a:p>
          <a:p>
            <a:pPr marL="457200" indent="-457200" algn="l">
              <a:buFont typeface="Arial" panose="020B0604020202020204" pitchFamily="34" charset="0"/>
              <a:buChar char="•"/>
            </a:pPr>
            <a:r>
              <a:rPr lang="en-GB" dirty="0">
                <a:solidFill>
                  <a:srgbClr val="FFFF00"/>
                </a:solidFill>
              </a:rPr>
              <a:t>Activity Groups</a:t>
            </a:r>
          </a:p>
          <a:p>
            <a:pPr algn="l"/>
            <a:r>
              <a:rPr lang="en-GB" dirty="0">
                <a:solidFill>
                  <a:srgbClr val="FFFF00"/>
                </a:solidFill>
              </a:rPr>
              <a:t>and more</a:t>
            </a:r>
          </a:p>
          <a:p>
            <a:pPr marL="457200" indent="-457200" algn="l">
              <a:buFont typeface="Arial" panose="020B0604020202020204" pitchFamily="34" charset="0"/>
              <a:buChar char="•"/>
            </a:pPr>
            <a:endParaRPr lang="en-GB" dirty="0">
              <a:solidFill>
                <a:srgbClr val="FFFF00"/>
              </a:solidFill>
            </a:endParaRPr>
          </a:p>
          <a:p>
            <a:endParaRPr lang="en-GB" dirty="0">
              <a:solidFill>
                <a:srgbClr val="FFFF00"/>
              </a:solidFill>
            </a:endParaRPr>
          </a:p>
        </p:txBody>
      </p:sp>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06125" y="6065837"/>
            <a:ext cx="1737519" cy="792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688590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3027" y="620688"/>
            <a:ext cx="8229600" cy="1143000"/>
          </a:xfrm>
        </p:spPr>
        <p:txBody>
          <a:bodyPr>
            <a:normAutofit/>
          </a:bodyPr>
          <a:lstStyle/>
          <a:p>
            <a:pPr lvl="0"/>
            <a:r>
              <a:rPr lang="en-GB" b="1" dirty="0">
                <a:solidFill>
                  <a:srgbClr val="FFFF00"/>
                </a:solidFill>
              </a:rPr>
              <a:t>Aspiration – Develop a Network</a:t>
            </a:r>
            <a:r>
              <a:rPr lang="en-GB" dirty="0"/>
              <a:t>   </a:t>
            </a:r>
          </a:p>
        </p:txBody>
      </p:sp>
      <p:sp>
        <p:nvSpPr>
          <p:cNvPr id="3" name="Content Placeholder 2"/>
          <p:cNvSpPr>
            <a:spLocks noGrp="1"/>
          </p:cNvSpPr>
          <p:nvPr>
            <p:ph idx="1"/>
          </p:nvPr>
        </p:nvSpPr>
        <p:spPr/>
        <p:txBody>
          <a:bodyPr>
            <a:normAutofit fontScale="92500" lnSpcReduction="10000"/>
          </a:bodyPr>
          <a:lstStyle/>
          <a:p>
            <a:r>
              <a:rPr lang="en-GB" sz="2800" dirty="0">
                <a:solidFill>
                  <a:srgbClr val="FFFF00"/>
                </a:solidFill>
                <a:latin typeface="Arial" panose="020B0604020202020204" pitchFamily="34" charset="0"/>
                <a:cs typeface="Arial" panose="020B0604020202020204" pitchFamily="34" charset="0"/>
              </a:rPr>
              <a:t>We  identify a network of Drop in Centres where veterans may go. </a:t>
            </a:r>
          </a:p>
          <a:p>
            <a:r>
              <a:rPr lang="en-GB" sz="2800" dirty="0">
                <a:solidFill>
                  <a:srgbClr val="FFFF00"/>
                </a:solidFill>
                <a:latin typeface="Arial" panose="020B0604020202020204" pitchFamily="34" charset="0"/>
                <a:cs typeface="Arial" panose="020B0604020202020204" pitchFamily="34" charset="0"/>
              </a:rPr>
              <a:t>The network should be available locally.</a:t>
            </a:r>
          </a:p>
          <a:p>
            <a:r>
              <a:rPr lang="en-GB" sz="2800" dirty="0">
                <a:solidFill>
                  <a:srgbClr val="FFFF00"/>
                </a:solidFill>
                <a:latin typeface="Arial" panose="020B0604020202020204" pitchFamily="34" charset="0"/>
                <a:cs typeface="Arial" panose="020B0604020202020204" pitchFamily="34" charset="0"/>
              </a:rPr>
              <a:t>Services, advice and support should be consistent across those Centres.</a:t>
            </a:r>
          </a:p>
          <a:p>
            <a:r>
              <a:rPr lang="en-GB" sz="2800" dirty="0">
                <a:solidFill>
                  <a:srgbClr val="FFFF00"/>
                </a:solidFill>
                <a:latin typeface="Arial" panose="020B0604020202020204" pitchFamily="34" charset="0"/>
                <a:cs typeface="Arial" panose="020B0604020202020204" pitchFamily="34" charset="0"/>
              </a:rPr>
              <a:t>Recognise that not all services are required all of the time, but should be available when needed.</a:t>
            </a:r>
          </a:p>
          <a:p>
            <a:r>
              <a:rPr lang="en-GB" sz="2800" dirty="0">
                <a:solidFill>
                  <a:srgbClr val="FFFF00"/>
                </a:solidFill>
                <a:latin typeface="Arial" panose="020B0604020202020204" pitchFamily="34" charset="0"/>
                <a:cs typeface="Arial" panose="020B0604020202020204" pitchFamily="34" charset="0"/>
              </a:rPr>
              <a:t>Share good practice and information that veterans may require.</a:t>
            </a:r>
          </a:p>
          <a:p>
            <a:r>
              <a:rPr lang="en-GB" sz="2800" dirty="0">
                <a:solidFill>
                  <a:srgbClr val="FFFF00"/>
                </a:solidFill>
                <a:latin typeface="Arial" panose="020B0604020202020204" pitchFamily="34" charset="0"/>
                <a:cs typeface="Arial" panose="020B0604020202020204" pitchFamily="34" charset="0"/>
              </a:rPr>
              <a:t>Drop in Centres can deliver significantly more benefit than their core purpose. </a:t>
            </a:r>
          </a:p>
          <a:p>
            <a:endParaRPr lang="en-GB" sz="2800" dirty="0">
              <a:solidFill>
                <a:srgbClr val="FFFF00"/>
              </a:solidFill>
              <a:latin typeface="Arial" panose="020B0604020202020204" pitchFamily="34" charset="0"/>
              <a:cs typeface="Arial" panose="020B0604020202020204" pitchFamily="34" charset="0"/>
            </a:endParaRPr>
          </a:p>
          <a:p>
            <a:endParaRPr lang="en-GB" sz="2800" dirty="0">
              <a:solidFill>
                <a:srgbClr val="FFFF00"/>
              </a:solidFill>
              <a:latin typeface="Arial" panose="020B0604020202020204" pitchFamily="34" charset="0"/>
              <a:cs typeface="Arial" panose="020B0604020202020204" pitchFamily="34" charset="0"/>
            </a:endParaRPr>
          </a:p>
          <a:p>
            <a:endParaRPr lang="en-GB" sz="4400" dirty="0"/>
          </a:p>
        </p:txBody>
      </p:sp>
    </p:spTree>
    <p:extLst>
      <p:ext uri="{BB962C8B-B14F-4D97-AF65-F5344CB8AC3E}">
        <p14:creationId xmlns:p14="http://schemas.microsoft.com/office/powerpoint/2010/main" val="29127718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1"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20495"/>
          <a:stretch/>
        </p:blipFill>
        <p:spPr bwMode="auto">
          <a:xfrm>
            <a:off x="15" y="1196752"/>
            <a:ext cx="9143985" cy="5143499"/>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itle 2">
            <a:extLst>
              <a:ext uri="{FF2B5EF4-FFF2-40B4-BE49-F238E27FC236}">
                <a16:creationId xmlns:a16="http://schemas.microsoft.com/office/drawing/2014/main" id="{EFC317E0-7E62-4BF9-A7B4-BBDB430588DC}"/>
              </a:ext>
            </a:extLst>
          </p:cNvPr>
          <p:cNvSpPr>
            <a:spLocks noGrp="1"/>
          </p:cNvSpPr>
          <p:nvPr>
            <p:ph type="title"/>
          </p:nvPr>
        </p:nvSpPr>
        <p:spPr>
          <a:xfrm>
            <a:off x="457200" y="274638"/>
            <a:ext cx="8229600" cy="724693"/>
          </a:xfrm>
        </p:spPr>
        <p:txBody>
          <a:bodyPr>
            <a:normAutofit fontScale="90000"/>
          </a:bodyPr>
          <a:lstStyle/>
          <a:p>
            <a:r>
              <a:rPr lang="en-GB" dirty="0"/>
              <a:t>Where are Veterans in Scotland</a:t>
            </a:r>
          </a:p>
        </p:txBody>
      </p:sp>
    </p:spTree>
    <p:extLst>
      <p:ext uri="{BB962C8B-B14F-4D97-AF65-F5344CB8AC3E}">
        <p14:creationId xmlns:p14="http://schemas.microsoft.com/office/powerpoint/2010/main" val="34170060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a:extLst>
              <a:ext uri="{FF2B5EF4-FFF2-40B4-BE49-F238E27FC236}">
                <a16:creationId xmlns:a16="http://schemas.microsoft.com/office/drawing/2014/main" id="{A355BD1B-39DD-4061-BBB0-EDED525234A3}"/>
              </a:ext>
            </a:extLst>
          </p:cNvPr>
          <p:cNvSpPr>
            <a:spLocks noGrp="1"/>
          </p:cNvSpPr>
          <p:nvPr>
            <p:ph type="title"/>
          </p:nvPr>
        </p:nvSpPr>
        <p:spPr>
          <a:xfrm>
            <a:off x="628650" y="476672"/>
            <a:ext cx="7886700" cy="994172"/>
          </a:xfrm>
        </p:spPr>
        <p:txBody>
          <a:bodyPr>
            <a:normAutofit fontScale="90000"/>
          </a:bodyPr>
          <a:lstStyle/>
          <a:p>
            <a:r>
              <a:rPr lang="en-GB" altLang="en-US" dirty="0">
                <a:solidFill>
                  <a:srgbClr val="FFFF00"/>
                </a:solidFill>
              </a:rPr>
              <a:t>The ex-Service Community in Scotland.</a:t>
            </a:r>
          </a:p>
        </p:txBody>
      </p:sp>
      <p:sp>
        <p:nvSpPr>
          <p:cNvPr id="4" name="Content Placeholder 3">
            <a:extLst>
              <a:ext uri="{FF2B5EF4-FFF2-40B4-BE49-F238E27FC236}">
                <a16:creationId xmlns:a16="http://schemas.microsoft.com/office/drawing/2014/main" id="{E909AD88-2F48-4761-9204-AE29442B5C0C}"/>
              </a:ext>
            </a:extLst>
          </p:cNvPr>
          <p:cNvSpPr txBox="1">
            <a:spLocks noGrp="1"/>
          </p:cNvSpPr>
          <p:nvPr>
            <p:ph idx="1"/>
          </p:nvPr>
        </p:nvSpPr>
        <p:spPr>
          <a:xfrm>
            <a:off x="611922" y="1556792"/>
            <a:ext cx="7648161" cy="5115246"/>
          </a:xfrm>
        </p:spPr>
        <p:txBody>
          <a:bodyPr wrap="square" rtlCol="0">
            <a:spAutoFit/>
          </a:bodyPr>
          <a:lstStyle/>
          <a:p>
            <a:pPr>
              <a:defRPr/>
            </a:pPr>
            <a:r>
              <a:rPr lang="en-GB" dirty="0">
                <a:solidFill>
                  <a:srgbClr val="FFFF00"/>
                </a:solidFill>
              </a:rPr>
              <a:t>Perfectly well and healthy to severe disabilities and in need of constant care.  </a:t>
            </a:r>
          </a:p>
          <a:p>
            <a:pPr>
              <a:defRPr/>
            </a:pPr>
            <a:r>
              <a:rPr lang="en-GB" dirty="0">
                <a:solidFill>
                  <a:srgbClr val="FFFF00"/>
                </a:solidFill>
              </a:rPr>
              <a:t>Aged 16 to 106. </a:t>
            </a:r>
          </a:p>
          <a:p>
            <a:pPr>
              <a:defRPr/>
            </a:pPr>
            <a:r>
              <a:rPr lang="en-GB" dirty="0">
                <a:solidFill>
                  <a:srgbClr val="FFFF00"/>
                </a:solidFill>
              </a:rPr>
              <a:t>Home owner to living on the streets.</a:t>
            </a:r>
          </a:p>
          <a:p>
            <a:pPr>
              <a:defRPr/>
            </a:pPr>
            <a:r>
              <a:rPr lang="en-GB" dirty="0">
                <a:solidFill>
                  <a:srgbClr val="FFFF00"/>
                </a:solidFill>
              </a:rPr>
              <a:t>In control of their lives to ‘in bits’. </a:t>
            </a:r>
          </a:p>
          <a:p>
            <a:pPr>
              <a:defRPr/>
            </a:pPr>
            <a:r>
              <a:rPr lang="en-GB" dirty="0">
                <a:solidFill>
                  <a:srgbClr val="FFFF00"/>
                </a:solidFill>
              </a:rPr>
              <a:t>Successful job to long term unemployed.</a:t>
            </a:r>
          </a:p>
          <a:p>
            <a:pPr>
              <a:defRPr/>
            </a:pPr>
            <a:r>
              <a:rPr lang="en-GB" dirty="0">
                <a:solidFill>
                  <a:srgbClr val="FFFF00"/>
                </a:solidFill>
              </a:rPr>
              <a:t>Educated to PhD level+ or education attainment level between 7 and 11. </a:t>
            </a:r>
          </a:p>
          <a:p>
            <a:pPr>
              <a:defRPr/>
            </a:pPr>
            <a:r>
              <a:rPr lang="en-GB" dirty="0">
                <a:solidFill>
                  <a:srgbClr val="FFFF00"/>
                </a:solidFill>
              </a:rPr>
              <a:t>Married, single, separated, divorced etc.</a:t>
            </a:r>
          </a:p>
        </p:txBody>
      </p:sp>
    </p:spTree>
    <p:extLst>
      <p:ext uri="{BB962C8B-B14F-4D97-AF65-F5344CB8AC3E}">
        <p14:creationId xmlns:p14="http://schemas.microsoft.com/office/powerpoint/2010/main" val="7678797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1"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20495"/>
          <a:stretch/>
        </p:blipFill>
        <p:spPr bwMode="auto">
          <a:xfrm>
            <a:off x="179512" y="1291431"/>
            <a:ext cx="9143985" cy="5143499"/>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itle 2">
            <a:extLst>
              <a:ext uri="{FF2B5EF4-FFF2-40B4-BE49-F238E27FC236}">
                <a16:creationId xmlns:a16="http://schemas.microsoft.com/office/drawing/2014/main" id="{EFC317E0-7E62-4BF9-A7B4-BBDB430588DC}"/>
              </a:ext>
            </a:extLst>
          </p:cNvPr>
          <p:cNvSpPr>
            <a:spLocks noGrp="1"/>
          </p:cNvSpPr>
          <p:nvPr>
            <p:ph type="title"/>
          </p:nvPr>
        </p:nvSpPr>
        <p:spPr>
          <a:xfrm>
            <a:off x="457200" y="274638"/>
            <a:ext cx="8229600" cy="724693"/>
          </a:xfrm>
        </p:spPr>
        <p:txBody>
          <a:bodyPr>
            <a:normAutofit fontScale="90000"/>
          </a:bodyPr>
          <a:lstStyle/>
          <a:p>
            <a:r>
              <a:rPr lang="en-GB" dirty="0"/>
              <a:t>ASDIC – Existing organisations</a:t>
            </a:r>
          </a:p>
        </p:txBody>
      </p:sp>
      <p:pic>
        <p:nvPicPr>
          <p:cNvPr id="14" name="Content Placeholder 4">
            <a:extLst>
              <a:ext uri="{FF2B5EF4-FFF2-40B4-BE49-F238E27FC236}">
                <a16:creationId xmlns:a16="http://schemas.microsoft.com/office/drawing/2014/main" id="{8BAC8C0A-63FB-490F-9955-B95A4044E936}"/>
              </a:ext>
            </a:extLst>
          </p:cNvPr>
          <p:cNvPicPr>
            <a:picLocks noChangeAspect="1"/>
          </p:cNvPicPr>
          <p:nvPr/>
        </p:nvPicPr>
        <p:blipFill>
          <a:blip r:embed="rId4"/>
          <a:stretch>
            <a:fillRect/>
          </a:stretch>
        </p:blipFill>
        <p:spPr>
          <a:xfrm>
            <a:off x="7092280" y="4803326"/>
            <a:ext cx="144016" cy="200594"/>
          </a:xfrm>
          <a:prstGeom prst="rect">
            <a:avLst/>
          </a:prstGeom>
        </p:spPr>
      </p:pic>
      <p:pic>
        <p:nvPicPr>
          <p:cNvPr id="15" name="Content Placeholder 4">
            <a:extLst>
              <a:ext uri="{FF2B5EF4-FFF2-40B4-BE49-F238E27FC236}">
                <a16:creationId xmlns:a16="http://schemas.microsoft.com/office/drawing/2014/main" id="{8646BC53-40B0-4963-BCEB-D816CBBDED71}"/>
              </a:ext>
            </a:extLst>
          </p:cNvPr>
          <p:cNvPicPr>
            <a:picLocks noChangeAspect="1"/>
          </p:cNvPicPr>
          <p:nvPr/>
        </p:nvPicPr>
        <p:blipFill>
          <a:blip r:embed="rId4"/>
          <a:stretch>
            <a:fillRect/>
          </a:stretch>
        </p:blipFill>
        <p:spPr>
          <a:xfrm>
            <a:off x="1187624" y="4912879"/>
            <a:ext cx="144016" cy="200594"/>
          </a:xfrm>
          <a:prstGeom prst="rect">
            <a:avLst/>
          </a:prstGeom>
        </p:spPr>
      </p:pic>
      <p:pic>
        <p:nvPicPr>
          <p:cNvPr id="16" name="Content Placeholder 4">
            <a:extLst>
              <a:ext uri="{FF2B5EF4-FFF2-40B4-BE49-F238E27FC236}">
                <a16:creationId xmlns:a16="http://schemas.microsoft.com/office/drawing/2014/main" id="{51BCE7E3-BE3E-498B-9356-7368AAC168DF}"/>
              </a:ext>
            </a:extLst>
          </p:cNvPr>
          <p:cNvPicPr>
            <a:picLocks noChangeAspect="1"/>
          </p:cNvPicPr>
          <p:nvPr/>
        </p:nvPicPr>
        <p:blipFill>
          <a:blip r:embed="rId4"/>
          <a:stretch>
            <a:fillRect/>
          </a:stretch>
        </p:blipFill>
        <p:spPr>
          <a:xfrm>
            <a:off x="1529924" y="4912879"/>
            <a:ext cx="144016" cy="200594"/>
          </a:xfrm>
          <a:prstGeom prst="rect">
            <a:avLst/>
          </a:prstGeom>
        </p:spPr>
      </p:pic>
      <p:pic>
        <p:nvPicPr>
          <p:cNvPr id="17" name="Content Placeholder 4">
            <a:extLst>
              <a:ext uri="{FF2B5EF4-FFF2-40B4-BE49-F238E27FC236}">
                <a16:creationId xmlns:a16="http://schemas.microsoft.com/office/drawing/2014/main" id="{22DA4521-D749-45DF-AAF0-5E79B1201729}"/>
              </a:ext>
            </a:extLst>
          </p:cNvPr>
          <p:cNvPicPr>
            <a:picLocks noChangeAspect="1"/>
          </p:cNvPicPr>
          <p:nvPr/>
        </p:nvPicPr>
        <p:blipFill>
          <a:blip r:embed="rId4"/>
          <a:stretch>
            <a:fillRect/>
          </a:stretch>
        </p:blipFill>
        <p:spPr>
          <a:xfrm>
            <a:off x="3347864" y="5013176"/>
            <a:ext cx="144016" cy="200594"/>
          </a:xfrm>
          <a:prstGeom prst="rect">
            <a:avLst/>
          </a:prstGeom>
        </p:spPr>
      </p:pic>
      <p:pic>
        <p:nvPicPr>
          <p:cNvPr id="18" name="Content Placeholder 4">
            <a:extLst>
              <a:ext uri="{FF2B5EF4-FFF2-40B4-BE49-F238E27FC236}">
                <a16:creationId xmlns:a16="http://schemas.microsoft.com/office/drawing/2014/main" id="{938B74A5-AF61-4E02-B44C-7C64CCFD867C}"/>
              </a:ext>
            </a:extLst>
          </p:cNvPr>
          <p:cNvPicPr>
            <a:picLocks noChangeAspect="1"/>
          </p:cNvPicPr>
          <p:nvPr/>
        </p:nvPicPr>
        <p:blipFill>
          <a:blip r:embed="rId4"/>
          <a:stretch>
            <a:fillRect/>
          </a:stretch>
        </p:blipFill>
        <p:spPr>
          <a:xfrm>
            <a:off x="3076746" y="4812582"/>
            <a:ext cx="144016" cy="200594"/>
          </a:xfrm>
          <a:prstGeom prst="rect">
            <a:avLst/>
          </a:prstGeom>
        </p:spPr>
      </p:pic>
      <p:pic>
        <p:nvPicPr>
          <p:cNvPr id="19" name="Content Placeholder 4">
            <a:extLst>
              <a:ext uri="{FF2B5EF4-FFF2-40B4-BE49-F238E27FC236}">
                <a16:creationId xmlns:a16="http://schemas.microsoft.com/office/drawing/2014/main" id="{2F4B5F89-6DEA-4B27-9E9E-32556BF31FD8}"/>
              </a:ext>
            </a:extLst>
          </p:cNvPr>
          <p:cNvPicPr>
            <a:picLocks noChangeAspect="1"/>
          </p:cNvPicPr>
          <p:nvPr/>
        </p:nvPicPr>
        <p:blipFill>
          <a:blip r:embed="rId4"/>
          <a:stretch>
            <a:fillRect/>
          </a:stretch>
        </p:blipFill>
        <p:spPr>
          <a:xfrm>
            <a:off x="1872224" y="4877310"/>
            <a:ext cx="144016" cy="200594"/>
          </a:xfrm>
          <a:prstGeom prst="rect">
            <a:avLst/>
          </a:prstGeom>
        </p:spPr>
      </p:pic>
      <p:sp>
        <p:nvSpPr>
          <p:cNvPr id="20" name="Content Placeholder 19">
            <a:extLst>
              <a:ext uri="{FF2B5EF4-FFF2-40B4-BE49-F238E27FC236}">
                <a16:creationId xmlns:a16="http://schemas.microsoft.com/office/drawing/2014/main" id="{E92AED3D-AF06-4EF0-A192-34408ECF4DB4}"/>
              </a:ext>
            </a:extLst>
          </p:cNvPr>
          <p:cNvSpPr>
            <a:spLocks noGrp="1"/>
          </p:cNvSpPr>
          <p:nvPr>
            <p:ph idx="1"/>
          </p:nvPr>
        </p:nvSpPr>
        <p:spPr/>
        <p:txBody>
          <a:bodyPr/>
          <a:lstStyle/>
          <a:p>
            <a:pPr marL="72000"/>
            <a:r>
              <a:rPr lang="en-GB" dirty="0">
                <a:solidFill>
                  <a:schemeClr val="bg2"/>
                </a:solidFill>
              </a:rPr>
              <a:t>          </a:t>
            </a:r>
            <a:endParaRPr lang="en-GB" sz="100" dirty="0">
              <a:solidFill>
                <a:srgbClr val="FF0000"/>
              </a:solidFill>
            </a:endParaRPr>
          </a:p>
        </p:txBody>
      </p:sp>
      <p:pic>
        <p:nvPicPr>
          <p:cNvPr id="11" name="Content Placeholder 4">
            <a:extLst>
              <a:ext uri="{FF2B5EF4-FFF2-40B4-BE49-F238E27FC236}">
                <a16:creationId xmlns:a16="http://schemas.microsoft.com/office/drawing/2014/main" id="{72C7D1BF-6238-43DA-A786-A932ABC7F1C4}"/>
              </a:ext>
            </a:extLst>
          </p:cNvPr>
          <p:cNvPicPr>
            <a:picLocks noChangeAspect="1"/>
          </p:cNvPicPr>
          <p:nvPr/>
        </p:nvPicPr>
        <p:blipFill>
          <a:blip r:embed="rId4"/>
          <a:stretch>
            <a:fillRect/>
          </a:stretch>
        </p:blipFill>
        <p:spPr>
          <a:xfrm>
            <a:off x="1115616" y="4503815"/>
            <a:ext cx="144016" cy="200594"/>
          </a:xfrm>
          <a:prstGeom prst="rect">
            <a:avLst/>
          </a:prstGeom>
        </p:spPr>
      </p:pic>
      <p:pic>
        <p:nvPicPr>
          <p:cNvPr id="12" name="Content Placeholder 4">
            <a:extLst>
              <a:ext uri="{FF2B5EF4-FFF2-40B4-BE49-F238E27FC236}">
                <a16:creationId xmlns:a16="http://schemas.microsoft.com/office/drawing/2014/main" id="{0C503DB1-7228-4B38-9E38-A05977123C61}"/>
              </a:ext>
            </a:extLst>
          </p:cNvPr>
          <p:cNvPicPr>
            <a:picLocks noChangeAspect="1"/>
          </p:cNvPicPr>
          <p:nvPr/>
        </p:nvPicPr>
        <p:blipFill>
          <a:blip r:embed="rId4"/>
          <a:stretch>
            <a:fillRect/>
          </a:stretch>
        </p:blipFill>
        <p:spPr>
          <a:xfrm>
            <a:off x="1188132" y="4604112"/>
            <a:ext cx="144016" cy="200594"/>
          </a:xfrm>
          <a:prstGeom prst="rect">
            <a:avLst/>
          </a:prstGeom>
        </p:spPr>
      </p:pic>
    </p:spTree>
    <p:extLst>
      <p:ext uri="{BB962C8B-B14F-4D97-AF65-F5344CB8AC3E}">
        <p14:creationId xmlns:p14="http://schemas.microsoft.com/office/powerpoint/2010/main" val="35546558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1"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20495"/>
          <a:stretch/>
        </p:blipFill>
        <p:spPr bwMode="auto">
          <a:xfrm>
            <a:off x="15" y="1294033"/>
            <a:ext cx="9143985" cy="5143499"/>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itle 2">
            <a:extLst>
              <a:ext uri="{FF2B5EF4-FFF2-40B4-BE49-F238E27FC236}">
                <a16:creationId xmlns:a16="http://schemas.microsoft.com/office/drawing/2014/main" id="{EFC317E0-7E62-4BF9-A7B4-BBDB430588DC}"/>
              </a:ext>
            </a:extLst>
          </p:cNvPr>
          <p:cNvSpPr>
            <a:spLocks noGrp="1"/>
          </p:cNvSpPr>
          <p:nvPr>
            <p:ph type="title"/>
          </p:nvPr>
        </p:nvSpPr>
        <p:spPr>
          <a:xfrm>
            <a:off x="457200" y="274638"/>
            <a:ext cx="8229600" cy="724693"/>
          </a:xfrm>
        </p:spPr>
        <p:txBody>
          <a:bodyPr>
            <a:normAutofit fontScale="90000"/>
          </a:bodyPr>
          <a:lstStyle/>
          <a:p>
            <a:r>
              <a:rPr lang="en-GB" dirty="0"/>
              <a:t>Armed Services Advice Project </a:t>
            </a:r>
          </a:p>
        </p:txBody>
      </p:sp>
      <p:sp>
        <p:nvSpPr>
          <p:cNvPr id="5" name="Isosceles Triangle 4">
            <a:extLst>
              <a:ext uri="{FF2B5EF4-FFF2-40B4-BE49-F238E27FC236}">
                <a16:creationId xmlns:a16="http://schemas.microsoft.com/office/drawing/2014/main" id="{E3C20F61-44D8-40BD-A4F1-0334E6031095}"/>
              </a:ext>
            </a:extLst>
          </p:cNvPr>
          <p:cNvSpPr/>
          <p:nvPr/>
        </p:nvSpPr>
        <p:spPr>
          <a:xfrm>
            <a:off x="6987945" y="3748056"/>
            <a:ext cx="144015" cy="117727"/>
          </a:xfrm>
          <a:prstGeom prst="triangl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Isosceles Triangle 20">
            <a:extLst>
              <a:ext uri="{FF2B5EF4-FFF2-40B4-BE49-F238E27FC236}">
                <a16:creationId xmlns:a16="http://schemas.microsoft.com/office/drawing/2014/main" id="{15DE1A60-9AF0-40E9-9BD3-0DCB54281DD2}"/>
              </a:ext>
            </a:extLst>
          </p:cNvPr>
          <p:cNvSpPr/>
          <p:nvPr/>
        </p:nvSpPr>
        <p:spPr>
          <a:xfrm>
            <a:off x="6876256" y="4509120"/>
            <a:ext cx="144015" cy="117727"/>
          </a:xfrm>
          <a:prstGeom prst="triangl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Isosceles Triangle 21">
            <a:extLst>
              <a:ext uri="{FF2B5EF4-FFF2-40B4-BE49-F238E27FC236}">
                <a16:creationId xmlns:a16="http://schemas.microsoft.com/office/drawing/2014/main" id="{C17CD723-72A4-4950-907E-B528B952A8D3}"/>
              </a:ext>
            </a:extLst>
          </p:cNvPr>
          <p:cNvSpPr/>
          <p:nvPr/>
        </p:nvSpPr>
        <p:spPr>
          <a:xfrm>
            <a:off x="5902806" y="4927018"/>
            <a:ext cx="144015" cy="117727"/>
          </a:xfrm>
          <a:prstGeom prst="triangl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Isosceles Triangle 22">
            <a:extLst>
              <a:ext uri="{FF2B5EF4-FFF2-40B4-BE49-F238E27FC236}">
                <a16:creationId xmlns:a16="http://schemas.microsoft.com/office/drawing/2014/main" id="{6DD3C9A7-8396-4D12-BCE7-B292CC5FE7E1}"/>
              </a:ext>
            </a:extLst>
          </p:cNvPr>
          <p:cNvSpPr/>
          <p:nvPr/>
        </p:nvSpPr>
        <p:spPr>
          <a:xfrm>
            <a:off x="7524328" y="2996952"/>
            <a:ext cx="144015" cy="117727"/>
          </a:xfrm>
          <a:prstGeom prst="triangl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Isosceles Triangle 23">
            <a:extLst>
              <a:ext uri="{FF2B5EF4-FFF2-40B4-BE49-F238E27FC236}">
                <a16:creationId xmlns:a16="http://schemas.microsoft.com/office/drawing/2014/main" id="{0F6E06FF-58CF-4CDF-93C4-163DB89B7ED4}"/>
              </a:ext>
            </a:extLst>
          </p:cNvPr>
          <p:cNvSpPr/>
          <p:nvPr/>
        </p:nvSpPr>
        <p:spPr>
          <a:xfrm>
            <a:off x="6340551" y="4570399"/>
            <a:ext cx="144015" cy="117727"/>
          </a:xfrm>
          <a:prstGeom prst="triangl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Isosceles Triangle 24">
            <a:extLst>
              <a:ext uri="{FF2B5EF4-FFF2-40B4-BE49-F238E27FC236}">
                <a16:creationId xmlns:a16="http://schemas.microsoft.com/office/drawing/2014/main" id="{CDDCD060-77BF-4E61-8C63-68BA83A748D6}"/>
              </a:ext>
            </a:extLst>
          </p:cNvPr>
          <p:cNvSpPr/>
          <p:nvPr/>
        </p:nvSpPr>
        <p:spPr>
          <a:xfrm>
            <a:off x="6299727" y="2566926"/>
            <a:ext cx="184839" cy="117727"/>
          </a:xfrm>
          <a:prstGeom prst="triangl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Isosceles Triangle 25">
            <a:extLst>
              <a:ext uri="{FF2B5EF4-FFF2-40B4-BE49-F238E27FC236}">
                <a16:creationId xmlns:a16="http://schemas.microsoft.com/office/drawing/2014/main" id="{449FFA9C-CAC1-41A0-9A83-EE8E769A1A12}"/>
              </a:ext>
            </a:extLst>
          </p:cNvPr>
          <p:cNvSpPr/>
          <p:nvPr/>
        </p:nvSpPr>
        <p:spPr>
          <a:xfrm>
            <a:off x="6915938" y="4100438"/>
            <a:ext cx="144015" cy="117727"/>
          </a:xfrm>
          <a:prstGeom prst="triangl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Isosceles Triangle 26">
            <a:extLst>
              <a:ext uri="{FF2B5EF4-FFF2-40B4-BE49-F238E27FC236}">
                <a16:creationId xmlns:a16="http://schemas.microsoft.com/office/drawing/2014/main" id="{1DCD4369-BA7E-40C5-A1D5-D96DF86883FD}"/>
              </a:ext>
            </a:extLst>
          </p:cNvPr>
          <p:cNvSpPr/>
          <p:nvPr/>
        </p:nvSpPr>
        <p:spPr>
          <a:xfrm>
            <a:off x="6372200" y="4384182"/>
            <a:ext cx="144015" cy="117727"/>
          </a:xfrm>
          <a:prstGeom prst="triangl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Isosceles Triangle 27">
            <a:extLst>
              <a:ext uri="{FF2B5EF4-FFF2-40B4-BE49-F238E27FC236}">
                <a16:creationId xmlns:a16="http://schemas.microsoft.com/office/drawing/2014/main" id="{2B14821B-4142-4090-AA68-F9089221E362}"/>
              </a:ext>
            </a:extLst>
          </p:cNvPr>
          <p:cNvSpPr/>
          <p:nvPr/>
        </p:nvSpPr>
        <p:spPr>
          <a:xfrm>
            <a:off x="6340551" y="4232210"/>
            <a:ext cx="144015" cy="117727"/>
          </a:xfrm>
          <a:prstGeom prst="triangl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Isosceles Triangle 28">
            <a:extLst>
              <a:ext uri="{FF2B5EF4-FFF2-40B4-BE49-F238E27FC236}">
                <a16:creationId xmlns:a16="http://schemas.microsoft.com/office/drawing/2014/main" id="{5ED2115D-1B90-4E4C-AE9B-9188F00773ED}"/>
              </a:ext>
            </a:extLst>
          </p:cNvPr>
          <p:cNvSpPr/>
          <p:nvPr/>
        </p:nvSpPr>
        <p:spPr>
          <a:xfrm>
            <a:off x="6002773" y="4570399"/>
            <a:ext cx="144015" cy="117727"/>
          </a:xfrm>
          <a:prstGeom prst="triangl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Isosceles Triangle 29">
            <a:extLst>
              <a:ext uri="{FF2B5EF4-FFF2-40B4-BE49-F238E27FC236}">
                <a16:creationId xmlns:a16="http://schemas.microsoft.com/office/drawing/2014/main" id="{53D236A0-E3DE-4752-97DD-55E2C11D7A5E}"/>
              </a:ext>
            </a:extLst>
          </p:cNvPr>
          <p:cNvSpPr/>
          <p:nvPr/>
        </p:nvSpPr>
        <p:spPr>
          <a:xfrm>
            <a:off x="1745121" y="1772816"/>
            <a:ext cx="144015" cy="117727"/>
          </a:xfrm>
          <a:prstGeom prst="triangl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76EB4CBE-641D-4582-BD58-36CEF7E8D962}"/>
              </a:ext>
            </a:extLst>
          </p:cNvPr>
          <p:cNvSpPr txBox="1"/>
          <p:nvPr/>
        </p:nvSpPr>
        <p:spPr>
          <a:xfrm flipH="1">
            <a:off x="2016240" y="1644230"/>
            <a:ext cx="1362114" cy="369332"/>
          </a:xfrm>
          <a:prstGeom prst="rect">
            <a:avLst/>
          </a:prstGeom>
          <a:noFill/>
        </p:spPr>
        <p:txBody>
          <a:bodyPr wrap="square" rtlCol="0">
            <a:spAutoFit/>
          </a:bodyPr>
          <a:lstStyle/>
          <a:p>
            <a:r>
              <a:rPr lang="en-GB" dirty="0">
                <a:solidFill>
                  <a:schemeClr val="bg1"/>
                </a:solidFill>
              </a:rPr>
              <a:t>ASAP</a:t>
            </a:r>
          </a:p>
        </p:txBody>
      </p:sp>
      <p:sp>
        <p:nvSpPr>
          <p:cNvPr id="31" name="Isosceles Triangle 30">
            <a:extLst>
              <a:ext uri="{FF2B5EF4-FFF2-40B4-BE49-F238E27FC236}">
                <a16:creationId xmlns:a16="http://schemas.microsoft.com/office/drawing/2014/main" id="{11A48AC7-EDC2-475D-A82E-9A03FA14EB51}"/>
              </a:ext>
            </a:extLst>
          </p:cNvPr>
          <p:cNvSpPr/>
          <p:nvPr/>
        </p:nvSpPr>
        <p:spPr>
          <a:xfrm>
            <a:off x="5761636" y="4323969"/>
            <a:ext cx="144015" cy="117727"/>
          </a:xfrm>
          <a:prstGeom prst="triangl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8815853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1"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20495"/>
          <a:stretch/>
        </p:blipFill>
        <p:spPr bwMode="auto">
          <a:xfrm>
            <a:off x="15" y="1196751"/>
            <a:ext cx="9143985" cy="5143499"/>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itle 2">
            <a:extLst>
              <a:ext uri="{FF2B5EF4-FFF2-40B4-BE49-F238E27FC236}">
                <a16:creationId xmlns:a16="http://schemas.microsoft.com/office/drawing/2014/main" id="{EFC317E0-7E62-4BF9-A7B4-BBDB430588DC}"/>
              </a:ext>
            </a:extLst>
          </p:cNvPr>
          <p:cNvSpPr>
            <a:spLocks noGrp="1"/>
          </p:cNvSpPr>
          <p:nvPr>
            <p:ph type="title"/>
          </p:nvPr>
        </p:nvSpPr>
        <p:spPr>
          <a:xfrm>
            <a:off x="457200" y="274638"/>
            <a:ext cx="8229600" cy="581358"/>
          </a:xfrm>
        </p:spPr>
        <p:txBody>
          <a:bodyPr>
            <a:normAutofit/>
          </a:bodyPr>
          <a:lstStyle/>
          <a:p>
            <a:pPr algn="l"/>
            <a:r>
              <a:rPr lang="en-GB" sz="2800" dirty="0"/>
              <a:t>Legion Scotland Locations – Existing services</a:t>
            </a:r>
          </a:p>
        </p:txBody>
      </p:sp>
      <p:pic>
        <p:nvPicPr>
          <p:cNvPr id="5" name="Content Placeholder 4">
            <a:extLst>
              <a:ext uri="{FF2B5EF4-FFF2-40B4-BE49-F238E27FC236}">
                <a16:creationId xmlns:a16="http://schemas.microsoft.com/office/drawing/2014/main" id="{FE35ED23-FFD5-4B51-9340-05DF45E4C927}"/>
              </a:ext>
            </a:extLst>
          </p:cNvPr>
          <p:cNvPicPr>
            <a:picLocks noGrp="1" noChangeAspect="1"/>
          </p:cNvPicPr>
          <p:nvPr>
            <p:ph idx="1"/>
          </p:nvPr>
        </p:nvPicPr>
        <p:blipFill>
          <a:blip r:embed="rId4"/>
          <a:stretch>
            <a:fillRect/>
          </a:stretch>
        </p:blipFill>
        <p:spPr>
          <a:xfrm>
            <a:off x="7164288" y="4697728"/>
            <a:ext cx="170703" cy="237765"/>
          </a:xfrm>
          <a:prstGeom prst="rect">
            <a:avLst/>
          </a:prstGeom>
        </p:spPr>
      </p:pic>
      <p:sp>
        <p:nvSpPr>
          <p:cNvPr id="6" name="Oval 5">
            <a:extLst>
              <a:ext uri="{FF2B5EF4-FFF2-40B4-BE49-F238E27FC236}">
                <a16:creationId xmlns:a16="http://schemas.microsoft.com/office/drawing/2014/main" id="{8687BE88-F7C9-4F83-9277-73526BD6E66C}"/>
              </a:ext>
            </a:extLst>
          </p:cNvPr>
          <p:cNvSpPr/>
          <p:nvPr/>
        </p:nvSpPr>
        <p:spPr>
          <a:xfrm flipH="1" flipV="1">
            <a:off x="6300192" y="4466716"/>
            <a:ext cx="144016" cy="216024"/>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Oval 6">
            <a:extLst>
              <a:ext uri="{FF2B5EF4-FFF2-40B4-BE49-F238E27FC236}">
                <a16:creationId xmlns:a16="http://schemas.microsoft.com/office/drawing/2014/main" id="{F28FE82C-76FB-4047-B6AC-692C2D3D28E2}"/>
              </a:ext>
            </a:extLst>
          </p:cNvPr>
          <p:cNvSpPr/>
          <p:nvPr/>
        </p:nvSpPr>
        <p:spPr>
          <a:xfrm flipH="1" flipV="1">
            <a:off x="7020272" y="3552477"/>
            <a:ext cx="144016" cy="216024"/>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Oval 7">
            <a:extLst>
              <a:ext uri="{FF2B5EF4-FFF2-40B4-BE49-F238E27FC236}">
                <a16:creationId xmlns:a16="http://schemas.microsoft.com/office/drawing/2014/main" id="{F5A85B1B-E939-40CF-B1D9-497A87CB9AA9}"/>
              </a:ext>
            </a:extLst>
          </p:cNvPr>
          <p:cNvSpPr/>
          <p:nvPr/>
        </p:nvSpPr>
        <p:spPr>
          <a:xfrm flipH="1" flipV="1">
            <a:off x="6793655" y="3971963"/>
            <a:ext cx="144016" cy="216024"/>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 8">
            <a:extLst>
              <a:ext uri="{FF2B5EF4-FFF2-40B4-BE49-F238E27FC236}">
                <a16:creationId xmlns:a16="http://schemas.microsoft.com/office/drawing/2014/main" id="{A8AE72B0-AD16-4F49-B8FE-179628B66DE7}"/>
              </a:ext>
            </a:extLst>
          </p:cNvPr>
          <p:cNvSpPr/>
          <p:nvPr/>
        </p:nvSpPr>
        <p:spPr>
          <a:xfrm flipH="1" flipV="1">
            <a:off x="5940152" y="4874332"/>
            <a:ext cx="144016" cy="216024"/>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l 9">
            <a:extLst>
              <a:ext uri="{FF2B5EF4-FFF2-40B4-BE49-F238E27FC236}">
                <a16:creationId xmlns:a16="http://schemas.microsoft.com/office/drawing/2014/main" id="{D9FC1FB5-4811-48C2-9AC5-498305A4B0D2}"/>
              </a:ext>
            </a:extLst>
          </p:cNvPr>
          <p:cNvSpPr/>
          <p:nvPr/>
        </p:nvSpPr>
        <p:spPr>
          <a:xfrm flipH="1" flipV="1">
            <a:off x="6845800" y="4358704"/>
            <a:ext cx="144016" cy="216024"/>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descr="Map&#10;&#10;Description automatically generated">
            <a:extLst>
              <a:ext uri="{FF2B5EF4-FFF2-40B4-BE49-F238E27FC236}">
                <a16:creationId xmlns:a16="http://schemas.microsoft.com/office/drawing/2014/main" id="{A5137ABA-A88C-46C8-99E9-28904705CF0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858505"/>
            <a:ext cx="9144000" cy="5140990"/>
          </a:xfrm>
          <a:prstGeom prst="rect">
            <a:avLst/>
          </a:prstGeom>
        </p:spPr>
      </p:pic>
    </p:spTree>
    <p:extLst>
      <p:ext uri="{BB962C8B-B14F-4D97-AF65-F5344CB8AC3E}">
        <p14:creationId xmlns:p14="http://schemas.microsoft.com/office/powerpoint/2010/main" val="225517195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Army_Template">
  <a:themeElements>
    <a:clrScheme name="Army_Template 13">
      <a:dk1>
        <a:srgbClr val="4D4D4D"/>
      </a:dk1>
      <a:lt1>
        <a:srgbClr val="F7F4ED"/>
      </a:lt1>
      <a:dk2>
        <a:srgbClr val="000000"/>
      </a:dk2>
      <a:lt2>
        <a:srgbClr val="808080"/>
      </a:lt2>
      <a:accent1>
        <a:srgbClr val="4E562B"/>
      </a:accent1>
      <a:accent2>
        <a:srgbClr val="D52B1E"/>
      </a:accent2>
      <a:accent3>
        <a:srgbClr val="FAF8F4"/>
      </a:accent3>
      <a:accent4>
        <a:srgbClr val="404040"/>
      </a:accent4>
      <a:accent5>
        <a:srgbClr val="B2B4AC"/>
      </a:accent5>
      <a:accent6>
        <a:srgbClr val="C1261A"/>
      </a:accent6>
      <a:hlink>
        <a:srgbClr val="009999"/>
      </a:hlink>
      <a:folHlink>
        <a:srgbClr val="99CC00"/>
      </a:folHlink>
    </a:clrScheme>
    <a:fontScheme name="Army_Template">
      <a:majorFont>
        <a:latin typeface="Arial"/>
        <a:ea typeface=""/>
        <a:cs typeface="Arial"/>
      </a:majorFont>
      <a:minorFont>
        <a:latin typeface="Verdan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Army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Army_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Army_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Army_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Army_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Army_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Army_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Army_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Army_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Army_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Army_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Army_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Army_Template 13">
        <a:dk1>
          <a:srgbClr val="4D4D4D"/>
        </a:dk1>
        <a:lt1>
          <a:srgbClr val="F7F4ED"/>
        </a:lt1>
        <a:dk2>
          <a:srgbClr val="000000"/>
        </a:dk2>
        <a:lt2>
          <a:srgbClr val="808080"/>
        </a:lt2>
        <a:accent1>
          <a:srgbClr val="4E562B"/>
        </a:accent1>
        <a:accent2>
          <a:srgbClr val="D52B1E"/>
        </a:accent2>
        <a:accent3>
          <a:srgbClr val="FAF8F4"/>
        </a:accent3>
        <a:accent4>
          <a:srgbClr val="404040"/>
        </a:accent4>
        <a:accent5>
          <a:srgbClr val="B2B4AC"/>
        </a:accent5>
        <a:accent6>
          <a:srgbClr val="C1261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230359E3D0736945A5E3604CACDD391F" ma:contentTypeVersion="1" ma:contentTypeDescription="Create a new document." ma:contentTypeScope="" ma:versionID="2372c56def4426e95c4d82bd5b4d2052">
  <xsd:schema xmlns:xsd="http://www.w3.org/2001/XMLSchema" xmlns:xs="http://www.w3.org/2001/XMLSchema" xmlns:p="http://schemas.microsoft.com/office/2006/metadata/properties" xmlns:ns3="34238c84-a351-4cf6-9666-c5f06e826062" targetNamespace="http://schemas.microsoft.com/office/2006/metadata/properties" ma:root="true" ma:fieldsID="b65227699ca685df4a45fe01f006611a" ns3:_="">
    <xsd:import namespace="34238c84-a351-4cf6-9666-c5f06e826062"/>
    <xsd:element name="properties">
      <xsd:complexType>
        <xsd:sequence>
          <xsd:element name="documentManagement">
            <xsd:complexType>
              <xsd:all>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4238c84-a351-4cf6-9666-c5f06e826062"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D0A0408-17C1-4FFF-A5C5-7786BBBCD6CE}">
  <ds:schemaRefs>
    <ds:schemaRef ds:uri="http://schemas.microsoft.com/sharepoint/v3/contenttype/forms"/>
  </ds:schemaRefs>
</ds:datastoreItem>
</file>

<file path=customXml/itemProps2.xml><?xml version="1.0" encoding="utf-8"?>
<ds:datastoreItem xmlns:ds="http://schemas.openxmlformats.org/officeDocument/2006/customXml" ds:itemID="{3F0AA4A7-0440-4CD0-9305-7DF66CCC0CD7}">
  <ds:schemaRefs>
    <ds:schemaRef ds:uri="http://purl.org/dc/elements/1.1/"/>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34238c84-a351-4cf6-9666-c5f06e826062"/>
    <ds:schemaRef ds:uri="http://www.w3.org/XML/1998/namespace"/>
    <ds:schemaRef ds:uri="http://purl.org/dc/dcmitype/"/>
  </ds:schemaRefs>
</ds:datastoreItem>
</file>

<file path=customXml/itemProps3.xml><?xml version="1.0" encoding="utf-8"?>
<ds:datastoreItem xmlns:ds="http://schemas.openxmlformats.org/officeDocument/2006/customXml" ds:itemID="{9F1C315D-420B-4EEC-A428-1E77B4F629B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4238c84-a351-4cf6-9666-c5f06e82606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7198</TotalTime>
  <Words>2150</Words>
  <Application>Microsoft Office PowerPoint</Application>
  <PresentationFormat>On-screen Show (4:3)</PresentationFormat>
  <Paragraphs>95</Paragraphs>
  <Slides>13</Slides>
  <Notes>13</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13</vt:i4>
      </vt:variant>
    </vt:vector>
  </HeadingPairs>
  <TitlesOfParts>
    <vt:vector size="19" baseType="lpstr">
      <vt:lpstr>Arial</vt:lpstr>
      <vt:lpstr>Calibri</vt:lpstr>
      <vt:lpstr>Verdana</vt:lpstr>
      <vt:lpstr>Wingdings</vt:lpstr>
      <vt:lpstr>Office Theme</vt:lpstr>
      <vt:lpstr>1_Army_Template</vt:lpstr>
      <vt:lpstr>Jim Wilson  Veterans Scotland ASDIC Conference  4 May 2022 </vt:lpstr>
      <vt:lpstr>What is a Drop in Centre?</vt:lpstr>
      <vt:lpstr>Drop In Centres:</vt:lpstr>
      <vt:lpstr>Aspiration – Develop a Network   </vt:lpstr>
      <vt:lpstr>Where are Veterans in Scotland</vt:lpstr>
      <vt:lpstr>The ex-Service Community in Scotland.</vt:lpstr>
      <vt:lpstr>ASDIC – Existing organisations</vt:lpstr>
      <vt:lpstr>Armed Services Advice Project </vt:lpstr>
      <vt:lpstr>Legion Scotland Locations – Existing services</vt:lpstr>
      <vt:lpstr>SMSA Locations (Open, In Development, Proposed or Closed)</vt:lpstr>
      <vt:lpstr>Breakfast Club Locations</vt:lpstr>
      <vt:lpstr>V1P Locations – Existing services</vt:lpstr>
      <vt:lpstr>Jim Wilson  Veterans Scotland ASDIC Conference  4 May 2022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Bob McFarlane</dc:creator>
  <cp:lastModifiedBy>Jim Wilson</cp:lastModifiedBy>
  <cp:revision>70</cp:revision>
  <dcterms:created xsi:type="dcterms:W3CDTF">2014-03-01T17:49:05Z</dcterms:created>
  <dcterms:modified xsi:type="dcterms:W3CDTF">2022-05-01T20:45:34Z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0x010100230359E3D0736945A5E3604CACDD391F</vt:lpwstr>
  </property>
  <property fmtid="{D5CDD505-2E9C-101B-9397-08002B2CF9AE}" pid="3" name="IsMyDocuments">
    <vt:bool>true</vt:bool>
  </property>
</Properties>
</file>