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15"/>
  </p:notesMasterIdLst>
  <p:sldIdLst>
    <p:sldId id="259" r:id="rId5"/>
    <p:sldId id="271" r:id="rId6"/>
    <p:sldId id="290" r:id="rId7"/>
    <p:sldId id="294" r:id="rId8"/>
    <p:sldId id="288" r:id="rId9"/>
    <p:sldId id="298" r:id="rId10"/>
    <p:sldId id="313" r:id="rId11"/>
    <p:sldId id="312" r:id="rId12"/>
    <p:sldId id="311" r:id="rId13"/>
    <p:sldId id="279" r:id="rId14"/>
  </p:sldIdLst>
  <p:sldSz cx="9144000" cy="6858000" type="screen4x3"/>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53DBC-476A-B7D8-065B-AAFB58C1EF22}" v="236" dt="2020-12-16T13:41:35.926"/>
    <p1510:client id="{180B8979-63EB-F089-6D71-C3DD31D05D43}" v="186" dt="2021-01-21T20:12:00.200"/>
    <p1510:client id="{240EC369-E3CE-D93B-42FA-EE7010274F44}" v="2" dt="2020-02-26T12:51:00.198"/>
    <p1510:client id="{2A9422DF-655F-52E7-612E-3468049F16FA}" v="32" dt="2021-01-07T09:47:02.297"/>
    <p1510:client id="{35638774-41D9-A67C-C48E-8FF0F23BF24B}" v="28" dt="2019-10-21T13:17:28.396"/>
    <p1510:client id="{3A4B4AC3-6D9B-B996-04F2-238D8A7877C4}" v="395" dt="2021-01-21T18:35:00.265"/>
    <p1510:client id="{43CD1C1E-37FB-AE9E-C655-F5F552533490}" v="252" dt="2020-12-16T14:19:05.266"/>
    <p1510:client id="{5E4FE65D-2946-1A4A-34CF-E08DA9703F84}" v="103" dt="2021-01-19T16:55:25.018"/>
    <p1510:client id="{84B2635C-F387-50F9-A91C-318997C6178D}" v="4" dt="2019-11-06T08:30:21.298"/>
    <p1510:client id="{87F9558A-67DD-4DA6-9475-682221A12C76}" v="188" dt="2020-11-20T15:48:33.557"/>
    <p1510:client id="{95730E36-DD0B-C4B1-2F1B-CEE433E2C31C}" v="1209" dt="2020-12-16T12:31:26.405"/>
    <p1510:client id="{9C173297-BC46-79D4-0C1B-DFA23A86BEAA}" v="83" dt="2021-01-09T12:50:49.181"/>
    <p1510:client id="{A1D0F116-FC26-1CF1-65C2-279322A96C93}" v="3" dt="2020-09-17T08:28:51.004"/>
    <p1510:client id="{F3357D7C-55E7-146D-071E-273FB52E7C55}" v="6" dt="2019-09-28T08:09:55.927"/>
    <p1510:client id="{FE95B352-F1E1-CC80-56ED-E919A2B37EEF}" v="67" dt="2021-11-16T16:28:59.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65" d="100"/>
          <a:sy n="65" d="100"/>
        </p:scale>
        <p:origin x="13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SON, Alison (NHS KENT AND MEDWAY CCG)" userId="S::alison.watson25_nhs.net#ext#@businessreform.co.uk::dbfa2f0d-4517-4fc0-8f5a-2bc082e36499" providerId="AD" clId="Web-{5E4FE65D-2946-1A4A-34CF-E08DA9703F84}"/>
    <pc:docChg chg="modSld">
      <pc:chgData name="WATSON, Alison (NHS KENT AND MEDWAY CCG)" userId="S::alison.watson25_nhs.net#ext#@businessreform.co.uk::dbfa2f0d-4517-4fc0-8f5a-2bc082e36499" providerId="AD" clId="Web-{5E4FE65D-2946-1A4A-34CF-E08DA9703F84}" dt="2021-01-19T16:55:25.018" v="71" actId="14100"/>
      <pc:docMkLst>
        <pc:docMk/>
      </pc:docMkLst>
      <pc:sldChg chg="addSp delSp modSp">
        <pc:chgData name="WATSON, Alison (NHS KENT AND MEDWAY CCG)" userId="S::alison.watson25_nhs.net#ext#@businessreform.co.uk::dbfa2f0d-4517-4fc0-8f5a-2bc082e36499" providerId="AD" clId="Web-{5E4FE65D-2946-1A4A-34CF-E08DA9703F84}" dt="2021-01-19T16:45:27.873" v="27" actId="14100"/>
        <pc:sldMkLst>
          <pc:docMk/>
          <pc:sldMk cId="2701036157" sldId="259"/>
        </pc:sldMkLst>
        <pc:spChg chg="del mod">
          <ac:chgData name="WATSON, Alison (NHS KENT AND MEDWAY CCG)" userId="S::alison.watson25_nhs.net#ext#@businessreform.co.uk::dbfa2f0d-4517-4fc0-8f5a-2bc082e36499" providerId="AD" clId="Web-{5E4FE65D-2946-1A4A-34CF-E08DA9703F84}" dt="2021-01-19T16:43:57.748" v="8"/>
          <ac:spMkLst>
            <pc:docMk/>
            <pc:sldMk cId="2701036157" sldId="259"/>
            <ac:spMk id="2" creationId="{00000000-0000-0000-0000-000000000000}"/>
          </ac:spMkLst>
        </pc:spChg>
        <pc:spChg chg="mod">
          <ac:chgData name="WATSON, Alison (NHS KENT AND MEDWAY CCG)" userId="S::alison.watson25_nhs.net#ext#@businessreform.co.uk::dbfa2f0d-4517-4fc0-8f5a-2bc082e36499" providerId="AD" clId="Web-{5E4FE65D-2946-1A4A-34CF-E08DA9703F84}" dt="2021-01-19T16:45:27.873" v="27" actId="14100"/>
          <ac:spMkLst>
            <pc:docMk/>
            <pc:sldMk cId="2701036157" sldId="259"/>
            <ac:spMk id="3" creationId="{00000000-0000-0000-0000-000000000000}"/>
          </ac:spMkLst>
        </pc:spChg>
        <pc:spChg chg="add del">
          <ac:chgData name="WATSON, Alison (NHS KENT AND MEDWAY CCG)" userId="S::alison.watson25_nhs.net#ext#@businessreform.co.uk::dbfa2f0d-4517-4fc0-8f5a-2bc082e36499" providerId="AD" clId="Web-{5E4FE65D-2946-1A4A-34CF-E08DA9703F84}" dt="2021-01-19T16:45:12.279" v="24"/>
          <ac:spMkLst>
            <pc:docMk/>
            <pc:sldMk cId="2701036157" sldId="259"/>
            <ac:spMk id="5" creationId="{012A4715-B070-40F2-889D-446CDB5A3D84}"/>
          </ac:spMkLst>
        </pc:spChg>
      </pc:sldChg>
      <pc:sldChg chg="addSp modSp">
        <pc:chgData name="WATSON, Alison (NHS KENT AND MEDWAY CCG)" userId="S::alison.watson25_nhs.net#ext#@businessreform.co.uk::dbfa2f0d-4517-4fc0-8f5a-2bc082e36499" providerId="AD" clId="Web-{5E4FE65D-2946-1A4A-34CF-E08DA9703F84}" dt="2021-01-19T16:55:25.018" v="71" actId="14100"/>
        <pc:sldMkLst>
          <pc:docMk/>
          <pc:sldMk cId="1393960660" sldId="268"/>
        </pc:sldMkLst>
        <pc:spChg chg="add mod">
          <ac:chgData name="WATSON, Alison (NHS KENT AND MEDWAY CCG)" userId="S::alison.watson25_nhs.net#ext#@businessreform.co.uk::dbfa2f0d-4517-4fc0-8f5a-2bc082e36499" providerId="AD" clId="Web-{5E4FE65D-2946-1A4A-34CF-E08DA9703F84}" dt="2021-01-19T16:55:25.018" v="71" actId="14100"/>
          <ac:spMkLst>
            <pc:docMk/>
            <pc:sldMk cId="1393960660" sldId="268"/>
            <ac:spMk id="10" creationId="{189A1A52-3C81-4491-A602-9AD76C887B98}"/>
          </ac:spMkLst>
        </pc:spChg>
      </pc:sldChg>
    </pc:docChg>
  </pc:docChgLst>
  <pc:docChgLst>
    <pc:chgData name="WATSON, Alison (NHS KENT AND MEDWAY CCG)" userId="S::alison.watson25_nhs.net#ext#@businessreform.co.uk::dbfa2f0d-4517-4fc0-8f5a-2bc082e36499" providerId="AD" clId="Web-{180B8979-63EB-F089-6D71-C3DD31D05D43}"/>
    <pc:docChg chg="modSld">
      <pc:chgData name="WATSON, Alison (NHS KENT AND MEDWAY CCG)" userId="S::alison.watson25_nhs.net#ext#@businessreform.co.uk::dbfa2f0d-4517-4fc0-8f5a-2bc082e36499" providerId="AD" clId="Web-{180B8979-63EB-F089-6D71-C3DD31D05D43}" dt="2021-01-21T20:12:00.200" v="154" actId="14100"/>
      <pc:docMkLst>
        <pc:docMk/>
      </pc:docMkLst>
      <pc:sldChg chg="addSp modSp">
        <pc:chgData name="WATSON, Alison (NHS KENT AND MEDWAY CCG)" userId="S::alison.watson25_nhs.net#ext#@businessreform.co.uk::dbfa2f0d-4517-4fc0-8f5a-2bc082e36499" providerId="AD" clId="Web-{180B8979-63EB-F089-6D71-C3DD31D05D43}" dt="2021-01-21T19:08:18.390" v="22" actId="14100"/>
        <pc:sldMkLst>
          <pc:docMk/>
          <pc:sldMk cId="2701036157" sldId="259"/>
        </pc:sldMkLst>
        <pc:spChg chg="mod">
          <ac:chgData name="WATSON, Alison (NHS KENT AND MEDWAY CCG)" userId="S::alison.watson25_nhs.net#ext#@businessreform.co.uk::dbfa2f0d-4517-4fc0-8f5a-2bc082e36499" providerId="AD" clId="Web-{180B8979-63EB-F089-6D71-C3DD31D05D43}" dt="2021-01-21T19:07:56.531" v="18" actId="20577"/>
          <ac:spMkLst>
            <pc:docMk/>
            <pc:sldMk cId="2701036157" sldId="259"/>
            <ac:spMk id="3" creationId="{00000000-0000-0000-0000-000000000000}"/>
          </ac:spMkLst>
        </pc:spChg>
        <pc:picChg chg="add mod">
          <ac:chgData name="WATSON, Alison (NHS KENT AND MEDWAY CCG)" userId="S::alison.watson25_nhs.net#ext#@businessreform.co.uk::dbfa2f0d-4517-4fc0-8f5a-2bc082e36499" providerId="AD" clId="Web-{180B8979-63EB-F089-6D71-C3DD31D05D43}" dt="2021-01-21T19:08:08.703" v="19" actId="14100"/>
          <ac:picMkLst>
            <pc:docMk/>
            <pc:sldMk cId="2701036157" sldId="259"/>
            <ac:picMk id="2" creationId="{17B29C1D-4D0E-4C8F-B532-B042E91C3DE6}"/>
          </ac:picMkLst>
        </pc:picChg>
        <pc:picChg chg="add mod">
          <ac:chgData name="WATSON, Alison (NHS KENT AND MEDWAY CCG)" userId="S::alison.watson25_nhs.net#ext#@businessreform.co.uk::dbfa2f0d-4517-4fc0-8f5a-2bc082e36499" providerId="AD" clId="Web-{180B8979-63EB-F089-6D71-C3DD31D05D43}" dt="2021-01-21T19:08:18.390" v="22" actId="14100"/>
          <ac:picMkLst>
            <pc:docMk/>
            <pc:sldMk cId="2701036157" sldId="259"/>
            <ac:picMk id="4" creationId="{967F0E4A-C669-4DDF-9A65-2EB0373E2361}"/>
          </ac:picMkLst>
        </pc:picChg>
      </pc:sldChg>
      <pc:sldChg chg="addSp delSp modSp">
        <pc:chgData name="WATSON, Alison (NHS KENT AND MEDWAY CCG)" userId="S::alison.watson25_nhs.net#ext#@businessreform.co.uk::dbfa2f0d-4517-4fc0-8f5a-2bc082e36499" providerId="AD" clId="Web-{180B8979-63EB-F089-6D71-C3DD31D05D43}" dt="2021-01-21T19:33:48.955" v="78"/>
        <pc:sldMkLst>
          <pc:docMk/>
          <pc:sldMk cId="1685347223" sldId="265"/>
        </pc:sldMkLst>
        <pc:graphicFrameChg chg="add mod modGraphic">
          <ac:chgData name="WATSON, Alison (NHS KENT AND MEDWAY CCG)" userId="S::alison.watson25_nhs.net#ext#@businessreform.co.uk::dbfa2f0d-4517-4fc0-8f5a-2bc082e36499" providerId="AD" clId="Web-{180B8979-63EB-F089-6D71-C3DD31D05D43}" dt="2021-01-21T19:10:44.829" v="69"/>
          <ac:graphicFrameMkLst>
            <pc:docMk/>
            <pc:sldMk cId="1685347223" sldId="265"/>
            <ac:graphicFrameMk id="4" creationId="{6E2A7F11-7E5F-4830-B8D3-32DE8927C090}"/>
          </ac:graphicFrameMkLst>
        </pc:graphicFrameChg>
        <pc:graphicFrameChg chg="del mod modGraphic">
          <ac:chgData name="WATSON, Alison (NHS KENT AND MEDWAY CCG)" userId="S::alison.watson25_nhs.net#ext#@businessreform.co.uk::dbfa2f0d-4517-4fc0-8f5a-2bc082e36499" providerId="AD" clId="Web-{180B8979-63EB-F089-6D71-C3DD31D05D43}" dt="2021-01-21T19:09:24.954" v="25"/>
          <ac:graphicFrameMkLst>
            <pc:docMk/>
            <pc:sldMk cId="1685347223" sldId="265"/>
            <ac:graphicFrameMk id="20" creationId="{D9D7D741-1DA7-4029-B3B1-1DB157ED24B0}"/>
          </ac:graphicFrameMkLst>
        </pc:graphicFrameChg>
        <pc:picChg chg="del">
          <ac:chgData name="WATSON, Alison (NHS KENT AND MEDWAY CCG)" userId="S::alison.watson25_nhs.net#ext#@businessreform.co.uk::dbfa2f0d-4517-4fc0-8f5a-2bc082e36499" providerId="AD" clId="Web-{180B8979-63EB-F089-6D71-C3DD31D05D43}" dt="2021-01-21T19:23:11.557" v="70"/>
          <ac:picMkLst>
            <pc:docMk/>
            <pc:sldMk cId="1685347223" sldId="265"/>
            <ac:picMk id="3" creationId="{08CE6BC4-638B-4367-9C67-AD4981FDEFD0}"/>
          </ac:picMkLst>
        </pc:picChg>
        <pc:picChg chg="add del mod">
          <ac:chgData name="WATSON, Alison (NHS KENT AND MEDWAY CCG)" userId="S::alison.watson25_nhs.net#ext#@businessreform.co.uk::dbfa2f0d-4517-4fc0-8f5a-2bc082e36499" providerId="AD" clId="Web-{180B8979-63EB-F089-6D71-C3DD31D05D43}" dt="2021-01-21T19:29:00.811" v="74"/>
          <ac:picMkLst>
            <pc:docMk/>
            <pc:sldMk cId="1685347223" sldId="265"/>
            <ac:picMk id="6" creationId="{500E92E3-C84A-4F71-AC41-BA081D5A3076}"/>
          </ac:picMkLst>
        </pc:picChg>
        <pc:picChg chg="add del mod">
          <ac:chgData name="WATSON, Alison (NHS KENT AND MEDWAY CCG)" userId="S::alison.watson25_nhs.net#ext#@businessreform.co.uk::dbfa2f0d-4517-4fc0-8f5a-2bc082e36499" providerId="AD" clId="Web-{180B8979-63EB-F089-6D71-C3DD31D05D43}" dt="2021-01-21T19:33:48.955" v="78"/>
          <ac:picMkLst>
            <pc:docMk/>
            <pc:sldMk cId="1685347223" sldId="265"/>
            <ac:picMk id="7" creationId="{D8F7D098-3C31-40DF-804D-4AE54DB6F887}"/>
          </ac:picMkLst>
        </pc:picChg>
      </pc:sldChg>
      <pc:sldChg chg="addSp delSp modSp">
        <pc:chgData name="WATSON, Alison (NHS KENT AND MEDWAY CCG)" userId="S::alison.watson25_nhs.net#ext#@businessreform.co.uk::dbfa2f0d-4517-4fc0-8f5a-2bc082e36499" providerId="AD" clId="Web-{180B8979-63EB-F089-6D71-C3DD31D05D43}" dt="2021-01-21T20:12:00.200" v="154" actId="14100"/>
        <pc:sldMkLst>
          <pc:docMk/>
          <pc:sldMk cId="47038544" sldId="269"/>
        </pc:sldMkLst>
        <pc:spChg chg="mod">
          <ac:chgData name="WATSON, Alison (NHS KENT AND MEDWAY CCG)" userId="S::alison.watson25_nhs.net#ext#@businessreform.co.uk::dbfa2f0d-4517-4fc0-8f5a-2bc082e36499" providerId="AD" clId="Web-{180B8979-63EB-F089-6D71-C3DD31D05D43}" dt="2021-01-21T20:00:36.552" v="113" actId="14100"/>
          <ac:spMkLst>
            <pc:docMk/>
            <pc:sldMk cId="47038544" sldId="269"/>
            <ac:spMk id="7" creationId="{AB2ECDA2-362C-42B8-A48B-5004FD96D485}"/>
          </ac:spMkLst>
        </pc:spChg>
        <pc:spChg chg="mod">
          <ac:chgData name="WATSON, Alison (NHS KENT AND MEDWAY CCG)" userId="S::alison.watson25_nhs.net#ext#@businessreform.co.uk::dbfa2f0d-4517-4fc0-8f5a-2bc082e36499" providerId="AD" clId="Web-{180B8979-63EB-F089-6D71-C3DD31D05D43}" dt="2021-01-21T20:11:41.247" v="153" actId="20577"/>
          <ac:spMkLst>
            <pc:docMk/>
            <pc:sldMk cId="47038544" sldId="269"/>
            <ac:spMk id="8" creationId="{E52C29E8-99C8-4FBF-90BF-D27BF26F21D0}"/>
          </ac:spMkLst>
        </pc:spChg>
        <pc:graphicFrameChg chg="del">
          <ac:chgData name="WATSON, Alison (NHS KENT AND MEDWAY CCG)" userId="S::alison.watson25_nhs.net#ext#@businessreform.co.uk::dbfa2f0d-4517-4fc0-8f5a-2bc082e36499" providerId="AD" clId="Web-{180B8979-63EB-F089-6D71-C3DD31D05D43}" dt="2021-01-21T19:52:07.046" v="79"/>
          <ac:graphicFrameMkLst>
            <pc:docMk/>
            <pc:sldMk cId="47038544" sldId="269"/>
            <ac:graphicFrameMk id="3" creationId="{D939E9A3-03F2-4033-9F79-5C498DE24E22}"/>
          </ac:graphicFrameMkLst>
        </pc:graphicFrameChg>
        <pc:picChg chg="add del mod ord">
          <ac:chgData name="WATSON, Alison (NHS KENT AND MEDWAY CCG)" userId="S::alison.watson25_nhs.net#ext#@businessreform.co.uk::dbfa2f0d-4517-4fc0-8f5a-2bc082e36499" providerId="AD" clId="Web-{180B8979-63EB-F089-6D71-C3DD31D05D43}" dt="2021-01-21T19:59:20.520" v="90"/>
          <ac:picMkLst>
            <pc:docMk/>
            <pc:sldMk cId="47038544" sldId="269"/>
            <ac:picMk id="2" creationId="{152FAF8D-4E5F-491D-9C8C-3A2464CA7EA8}"/>
          </ac:picMkLst>
        </pc:picChg>
        <pc:picChg chg="mod ord modCrop">
          <ac:chgData name="WATSON, Alison (NHS KENT AND MEDWAY CCG)" userId="S::alison.watson25_nhs.net#ext#@businessreform.co.uk::dbfa2f0d-4517-4fc0-8f5a-2bc082e36499" providerId="AD" clId="Web-{180B8979-63EB-F089-6D71-C3DD31D05D43}" dt="2021-01-21T20:10:10.308" v="142" actId="1076"/>
          <ac:picMkLst>
            <pc:docMk/>
            <pc:sldMk cId="47038544" sldId="269"/>
            <ac:picMk id="4" creationId="{17B89123-8F1D-40E4-A667-A12A2A160CA3}"/>
          </ac:picMkLst>
        </pc:picChg>
        <pc:picChg chg="mod ord">
          <ac:chgData name="WATSON, Alison (NHS KENT AND MEDWAY CCG)" userId="S::alison.watson25_nhs.net#ext#@businessreform.co.uk::dbfa2f0d-4517-4fc0-8f5a-2bc082e36499" providerId="AD" clId="Web-{180B8979-63EB-F089-6D71-C3DD31D05D43}" dt="2021-01-21T20:09:56.074" v="139" actId="1076"/>
          <ac:picMkLst>
            <pc:docMk/>
            <pc:sldMk cId="47038544" sldId="269"/>
            <ac:picMk id="5" creationId="{23A1C012-9455-4D65-9DD0-5D92D5C47E79}"/>
          </ac:picMkLst>
        </pc:picChg>
        <pc:picChg chg="add del mod ord">
          <ac:chgData name="WATSON, Alison (NHS KENT AND MEDWAY CCG)" userId="S::alison.watson25_nhs.net#ext#@businessreform.co.uk::dbfa2f0d-4517-4fc0-8f5a-2bc082e36499" providerId="AD" clId="Web-{180B8979-63EB-F089-6D71-C3DD31D05D43}" dt="2021-01-21T20:00:39.255" v="114"/>
          <ac:picMkLst>
            <pc:docMk/>
            <pc:sldMk cId="47038544" sldId="269"/>
            <ac:picMk id="6" creationId="{FEF7A1BC-C057-4251-AB14-9AA06F13503A}"/>
          </ac:picMkLst>
        </pc:picChg>
        <pc:picChg chg="add del mod">
          <ac:chgData name="WATSON, Alison (NHS KENT AND MEDWAY CCG)" userId="S::alison.watson25_nhs.net#ext#@businessreform.co.uk::dbfa2f0d-4517-4fc0-8f5a-2bc082e36499" providerId="AD" clId="Web-{180B8979-63EB-F089-6D71-C3DD31D05D43}" dt="2021-01-21T20:07:07.275" v="128"/>
          <ac:picMkLst>
            <pc:docMk/>
            <pc:sldMk cId="47038544" sldId="269"/>
            <ac:picMk id="9" creationId="{A2C04DDC-BF8F-4BA0-85FD-67421EC3B145}"/>
          </ac:picMkLst>
        </pc:picChg>
        <pc:picChg chg="add mod ord">
          <ac:chgData name="WATSON, Alison (NHS KENT AND MEDWAY CCG)" userId="S::alison.watson25_nhs.net#ext#@businessreform.co.uk::dbfa2f0d-4517-4fc0-8f5a-2bc082e36499" providerId="AD" clId="Web-{180B8979-63EB-F089-6D71-C3DD31D05D43}" dt="2021-01-21T20:12:00.200" v="154" actId="14100"/>
          <ac:picMkLst>
            <pc:docMk/>
            <pc:sldMk cId="47038544" sldId="269"/>
            <ac:picMk id="10" creationId="{FA66DA16-3040-4A45-B734-AA20CB472062}"/>
          </ac:picMkLst>
        </pc:picChg>
      </pc:sldChg>
    </pc:docChg>
  </pc:docChgLst>
  <pc:docChgLst>
    <pc:chgData name="WATSON, Alison (NHS KENT AND MEDWAY CCG)" userId="S::alison.watson25_nhs.net#ext#@businessreform.co.uk::dbfa2f0d-4517-4fc0-8f5a-2bc082e36499" providerId="AD" clId="Web-{3A4B4AC3-6D9B-B996-04F2-238D8A7877C4}"/>
    <pc:docChg chg="modSld">
      <pc:chgData name="WATSON, Alison (NHS KENT AND MEDWAY CCG)" userId="S::alison.watson25_nhs.net#ext#@businessreform.co.uk::dbfa2f0d-4517-4fc0-8f5a-2bc082e36499" providerId="AD" clId="Web-{3A4B4AC3-6D9B-B996-04F2-238D8A7877C4}" dt="2021-01-21T18:35:00.265" v="340"/>
      <pc:docMkLst>
        <pc:docMk/>
      </pc:docMkLst>
      <pc:sldChg chg="modSp">
        <pc:chgData name="WATSON, Alison (NHS KENT AND MEDWAY CCG)" userId="S::alison.watson25_nhs.net#ext#@businessreform.co.uk::dbfa2f0d-4517-4fc0-8f5a-2bc082e36499" providerId="AD" clId="Web-{3A4B4AC3-6D9B-B996-04F2-238D8A7877C4}" dt="2021-01-21T18:18:20.008" v="1" actId="20577"/>
        <pc:sldMkLst>
          <pc:docMk/>
          <pc:sldMk cId="1393960660" sldId="268"/>
        </pc:sldMkLst>
        <pc:spChg chg="mod">
          <ac:chgData name="WATSON, Alison (NHS KENT AND MEDWAY CCG)" userId="S::alison.watson25_nhs.net#ext#@businessreform.co.uk::dbfa2f0d-4517-4fc0-8f5a-2bc082e36499" providerId="AD" clId="Web-{3A4B4AC3-6D9B-B996-04F2-238D8A7877C4}" dt="2021-01-21T18:18:20.008" v="1" actId="20577"/>
          <ac:spMkLst>
            <pc:docMk/>
            <pc:sldMk cId="1393960660" sldId="268"/>
            <ac:spMk id="10" creationId="{189A1A52-3C81-4491-A602-9AD76C887B98}"/>
          </ac:spMkLst>
        </pc:spChg>
      </pc:sldChg>
      <pc:sldChg chg="addSp delSp modSp">
        <pc:chgData name="WATSON, Alison (NHS KENT AND MEDWAY CCG)" userId="S::alison.watson25_nhs.net#ext#@businessreform.co.uk::dbfa2f0d-4517-4fc0-8f5a-2bc082e36499" providerId="AD" clId="Web-{3A4B4AC3-6D9B-B996-04F2-238D8A7877C4}" dt="2021-01-21T18:35:00.265" v="340"/>
        <pc:sldMkLst>
          <pc:docMk/>
          <pc:sldMk cId="859187973" sldId="270"/>
        </pc:sldMkLst>
        <pc:spChg chg="del mod">
          <ac:chgData name="WATSON, Alison (NHS KENT AND MEDWAY CCG)" userId="S::alison.watson25_nhs.net#ext#@businessreform.co.uk::dbfa2f0d-4517-4fc0-8f5a-2bc082e36499" providerId="AD" clId="Web-{3A4B4AC3-6D9B-B996-04F2-238D8A7877C4}" dt="2021-01-21T18:27:46.240" v="265"/>
          <ac:spMkLst>
            <pc:docMk/>
            <pc:sldMk cId="859187973" sldId="270"/>
            <ac:spMk id="11" creationId="{28A76F03-D878-429D-B16C-18029560C696}"/>
          </ac:spMkLst>
        </pc:spChg>
        <pc:spChg chg="del mod">
          <ac:chgData name="WATSON, Alison (NHS KENT AND MEDWAY CCG)" userId="S::alison.watson25_nhs.net#ext#@businessreform.co.uk::dbfa2f0d-4517-4fc0-8f5a-2bc082e36499" providerId="AD" clId="Web-{3A4B4AC3-6D9B-B996-04F2-238D8A7877C4}" dt="2021-01-21T18:27:45.224" v="264"/>
          <ac:spMkLst>
            <pc:docMk/>
            <pc:sldMk cId="859187973" sldId="270"/>
            <ac:spMk id="12" creationId="{182C02C8-E382-47E0-AE3B-3C51B6AE89FC}"/>
          </ac:spMkLst>
        </pc:spChg>
        <pc:spChg chg="del mod">
          <ac:chgData name="WATSON, Alison (NHS KENT AND MEDWAY CCG)" userId="S::alison.watson25_nhs.net#ext#@businessreform.co.uk::dbfa2f0d-4517-4fc0-8f5a-2bc082e36499" providerId="AD" clId="Web-{3A4B4AC3-6D9B-B996-04F2-238D8A7877C4}" dt="2021-01-21T18:27:43.677" v="263"/>
          <ac:spMkLst>
            <pc:docMk/>
            <pc:sldMk cId="859187973" sldId="270"/>
            <ac:spMk id="13" creationId="{7B5969BF-1DAC-48BE-A007-CB1CD6871073}"/>
          </ac:spMkLst>
        </pc:spChg>
        <pc:graphicFrameChg chg="del">
          <ac:chgData name="WATSON, Alison (NHS KENT AND MEDWAY CCG)" userId="S::alison.watson25_nhs.net#ext#@businessreform.co.uk::dbfa2f0d-4517-4fc0-8f5a-2bc082e36499" providerId="AD" clId="Web-{3A4B4AC3-6D9B-B996-04F2-238D8A7877C4}" dt="2021-01-21T18:19:33.744" v="2"/>
          <ac:graphicFrameMkLst>
            <pc:docMk/>
            <pc:sldMk cId="859187973" sldId="270"/>
            <ac:graphicFrameMk id="5" creationId="{BC0E7041-7D29-4550-B683-3AC9ED80F3D4}"/>
          </ac:graphicFrameMkLst>
        </pc:graphicFrameChg>
        <pc:graphicFrameChg chg="add del mod modGraphic">
          <ac:chgData name="WATSON, Alison (NHS KENT AND MEDWAY CCG)" userId="S::alison.watson25_nhs.net#ext#@businessreform.co.uk::dbfa2f0d-4517-4fc0-8f5a-2bc082e36499" providerId="AD" clId="Web-{3A4B4AC3-6D9B-B996-04F2-238D8A7877C4}" dt="2021-01-21T18:22:19.342" v="136"/>
          <ac:graphicFrameMkLst>
            <pc:docMk/>
            <pc:sldMk cId="859187973" sldId="270"/>
            <ac:graphicFrameMk id="6" creationId="{0CF0E1E3-B3A4-4F8D-816C-6C15A8978910}"/>
          </ac:graphicFrameMkLst>
        </pc:graphicFrameChg>
        <pc:graphicFrameChg chg="add del mod modGraphic">
          <ac:chgData name="WATSON, Alison (NHS KENT AND MEDWAY CCG)" userId="S::alison.watson25_nhs.net#ext#@businessreform.co.uk::dbfa2f0d-4517-4fc0-8f5a-2bc082e36499" providerId="AD" clId="Web-{3A4B4AC3-6D9B-B996-04F2-238D8A7877C4}" dt="2021-01-21T18:27:31.771" v="258"/>
          <ac:graphicFrameMkLst>
            <pc:docMk/>
            <pc:sldMk cId="859187973" sldId="270"/>
            <ac:graphicFrameMk id="8" creationId="{F1029B46-1EE0-4E85-9494-EC30EB25D231}"/>
          </ac:graphicFrameMkLst>
        </pc:graphicFrameChg>
        <pc:graphicFrameChg chg="add mod modGraphic">
          <ac:chgData name="WATSON, Alison (NHS KENT AND MEDWAY CCG)" userId="S::alison.watson25_nhs.net#ext#@businessreform.co.uk::dbfa2f0d-4517-4fc0-8f5a-2bc082e36499" providerId="AD" clId="Web-{3A4B4AC3-6D9B-B996-04F2-238D8A7877C4}" dt="2021-01-21T18:29:16.757" v="331"/>
          <ac:graphicFrameMkLst>
            <pc:docMk/>
            <pc:sldMk cId="859187973" sldId="270"/>
            <ac:graphicFrameMk id="10" creationId="{2B579A25-70D3-4735-AE26-13217FBB5ABD}"/>
          </ac:graphicFrameMkLst>
        </pc:graphicFrameChg>
        <pc:picChg chg="del">
          <ac:chgData name="WATSON, Alison (NHS KENT AND MEDWAY CCG)" userId="S::alison.watson25_nhs.net#ext#@businessreform.co.uk::dbfa2f0d-4517-4fc0-8f5a-2bc082e36499" providerId="AD" clId="Web-{3A4B4AC3-6D9B-B996-04F2-238D8A7877C4}" dt="2021-01-21T18:25:55.034" v="257"/>
          <ac:picMkLst>
            <pc:docMk/>
            <pc:sldMk cId="859187973" sldId="270"/>
            <ac:picMk id="4" creationId="{37D7D34E-5F65-491C-92C3-752E171E64E0}"/>
          </ac:picMkLst>
        </pc:picChg>
        <pc:picChg chg="add del mod">
          <ac:chgData name="WATSON, Alison (NHS KENT AND MEDWAY CCG)" userId="S::alison.watson25_nhs.net#ext#@businessreform.co.uk::dbfa2f0d-4517-4fc0-8f5a-2bc082e36499" providerId="AD" clId="Web-{3A4B4AC3-6D9B-B996-04F2-238D8A7877C4}" dt="2021-01-21T18:34:22.186" v="336"/>
          <ac:picMkLst>
            <pc:docMk/>
            <pc:sldMk cId="859187973" sldId="270"/>
            <ac:picMk id="14" creationId="{B846EFBD-DF46-4889-8583-412D8D93ED7E}"/>
          </ac:picMkLst>
        </pc:picChg>
        <pc:picChg chg="add del mod">
          <ac:chgData name="WATSON, Alison (NHS KENT AND MEDWAY CCG)" userId="S::alison.watson25_nhs.net#ext#@businessreform.co.uk::dbfa2f0d-4517-4fc0-8f5a-2bc082e36499" providerId="AD" clId="Web-{3A4B4AC3-6D9B-B996-04F2-238D8A7877C4}" dt="2021-01-21T18:35:00.265" v="340"/>
          <ac:picMkLst>
            <pc:docMk/>
            <pc:sldMk cId="859187973" sldId="270"/>
            <ac:picMk id="15" creationId="{62AB8918-C27C-47F9-A568-455D4108F8A4}"/>
          </ac:picMkLst>
        </pc:picChg>
      </pc:sldChg>
    </pc:docChg>
  </pc:docChgLst>
  <pc:docChgLst>
    <pc:chgData name="Gillian Salter" userId="S::gillian.salter@girft.net::d5f431a4-42be-4756-8409-203f45745865" providerId="AD" clId="Web-{9C173297-BC46-79D4-0C1B-DFA23A86BEAA}"/>
    <pc:docChg chg="modSld">
      <pc:chgData name="Gillian Salter" userId="S::gillian.salter@girft.net::d5f431a4-42be-4756-8409-203f45745865" providerId="AD" clId="Web-{9C173297-BC46-79D4-0C1B-DFA23A86BEAA}" dt="2021-01-09T12:50:49.181" v="45"/>
      <pc:docMkLst>
        <pc:docMk/>
      </pc:docMkLst>
      <pc:sldChg chg="modSp">
        <pc:chgData name="Gillian Salter" userId="S::gillian.salter@girft.net::d5f431a4-42be-4756-8409-203f45745865" providerId="AD" clId="Web-{9C173297-BC46-79D4-0C1B-DFA23A86BEAA}" dt="2021-01-09T12:50:49.181" v="45"/>
        <pc:sldMkLst>
          <pc:docMk/>
          <pc:sldMk cId="859187973" sldId="270"/>
        </pc:sldMkLst>
        <pc:graphicFrameChg chg="mod modGraphic">
          <ac:chgData name="Gillian Salter" userId="S::gillian.salter@girft.net::d5f431a4-42be-4756-8409-203f45745865" providerId="AD" clId="Web-{9C173297-BC46-79D4-0C1B-DFA23A86BEAA}" dt="2021-01-09T12:50:49.181" v="45"/>
          <ac:graphicFrameMkLst>
            <pc:docMk/>
            <pc:sldMk cId="859187973" sldId="270"/>
            <ac:graphicFrameMk id="5" creationId="{BC0E7041-7D29-4550-B683-3AC9ED80F3D4}"/>
          </ac:graphicFrameMkLst>
        </pc:graphicFrameChg>
      </pc:sldChg>
    </pc:docChg>
  </pc:docChgLst>
  <pc:docChgLst>
    <pc:chgData name="HOLTHAM, Venessa (ROYAL NATIONAL ORTHOPAEDIC HOSPITAL NHS TRUST)" userId="S::venessa.holtham@nhs.net::dece155e-7776-45b5-a3c9-16b092dc703b" providerId="AD" clId="Web-{FE95B352-F1E1-CC80-56ED-E919A2B37EEF}"/>
    <pc:docChg chg="modSld">
      <pc:chgData name="HOLTHAM, Venessa (ROYAL NATIONAL ORTHOPAEDIC HOSPITAL NHS TRUST)" userId="S::venessa.holtham@nhs.net::dece155e-7776-45b5-a3c9-16b092dc703b" providerId="AD" clId="Web-{FE95B352-F1E1-CC80-56ED-E919A2B37EEF}" dt="2021-11-16T16:28:59.989" v="55" actId="20577"/>
      <pc:docMkLst>
        <pc:docMk/>
      </pc:docMkLst>
      <pc:sldChg chg="modSp">
        <pc:chgData name="HOLTHAM, Venessa (ROYAL NATIONAL ORTHOPAEDIC HOSPITAL NHS TRUST)" userId="S::venessa.holtham@nhs.net::dece155e-7776-45b5-a3c9-16b092dc703b" providerId="AD" clId="Web-{FE95B352-F1E1-CC80-56ED-E919A2B37EEF}" dt="2021-11-16T16:23:09.685" v="16" actId="20577"/>
        <pc:sldMkLst>
          <pc:docMk/>
          <pc:sldMk cId="4101884176" sldId="271"/>
        </pc:sldMkLst>
        <pc:spChg chg="mod">
          <ac:chgData name="HOLTHAM, Venessa (ROYAL NATIONAL ORTHOPAEDIC HOSPITAL NHS TRUST)" userId="S::venessa.holtham@nhs.net::dece155e-7776-45b5-a3c9-16b092dc703b" providerId="AD" clId="Web-{FE95B352-F1E1-CC80-56ED-E919A2B37EEF}" dt="2021-11-16T16:23:09.685" v="16" actId="20577"/>
          <ac:spMkLst>
            <pc:docMk/>
            <pc:sldMk cId="4101884176" sldId="271"/>
            <ac:spMk id="3" creationId="{00000000-0000-0000-0000-000000000000}"/>
          </ac:spMkLst>
        </pc:spChg>
      </pc:sldChg>
      <pc:sldChg chg="modSp">
        <pc:chgData name="HOLTHAM, Venessa (ROYAL NATIONAL ORTHOPAEDIC HOSPITAL NHS TRUST)" userId="S::venessa.holtham@nhs.net::dece155e-7776-45b5-a3c9-16b092dc703b" providerId="AD" clId="Web-{FE95B352-F1E1-CC80-56ED-E919A2B37EEF}" dt="2021-11-16T16:24:53.296" v="31" actId="20577"/>
        <pc:sldMkLst>
          <pc:docMk/>
          <pc:sldMk cId="1631572952" sldId="288"/>
        </pc:sldMkLst>
        <pc:spChg chg="mod">
          <ac:chgData name="HOLTHAM, Venessa (ROYAL NATIONAL ORTHOPAEDIC HOSPITAL NHS TRUST)" userId="S::venessa.holtham@nhs.net::dece155e-7776-45b5-a3c9-16b092dc703b" providerId="AD" clId="Web-{FE95B352-F1E1-CC80-56ED-E919A2B37EEF}" dt="2021-11-16T16:24:53.296" v="31" actId="20577"/>
          <ac:spMkLst>
            <pc:docMk/>
            <pc:sldMk cId="1631572952" sldId="288"/>
            <ac:spMk id="3" creationId="{00000000-0000-0000-0000-000000000000}"/>
          </ac:spMkLst>
        </pc:spChg>
      </pc:sldChg>
      <pc:sldChg chg="modSp">
        <pc:chgData name="HOLTHAM, Venessa (ROYAL NATIONAL ORTHOPAEDIC HOSPITAL NHS TRUST)" userId="S::venessa.holtham@nhs.net::dece155e-7776-45b5-a3c9-16b092dc703b" providerId="AD" clId="Web-{FE95B352-F1E1-CC80-56ED-E919A2B37EEF}" dt="2021-11-16T16:23:52.998" v="20" actId="20577"/>
        <pc:sldMkLst>
          <pc:docMk/>
          <pc:sldMk cId="3602001234" sldId="291"/>
        </pc:sldMkLst>
        <pc:spChg chg="mod">
          <ac:chgData name="HOLTHAM, Venessa (ROYAL NATIONAL ORTHOPAEDIC HOSPITAL NHS TRUST)" userId="S::venessa.holtham@nhs.net::dece155e-7776-45b5-a3c9-16b092dc703b" providerId="AD" clId="Web-{FE95B352-F1E1-CC80-56ED-E919A2B37EEF}" dt="2021-11-16T16:23:52.998" v="20" actId="20577"/>
          <ac:spMkLst>
            <pc:docMk/>
            <pc:sldMk cId="3602001234" sldId="291"/>
            <ac:spMk id="3" creationId="{00000000-0000-0000-0000-000000000000}"/>
          </ac:spMkLst>
        </pc:spChg>
      </pc:sldChg>
      <pc:sldChg chg="modSp">
        <pc:chgData name="HOLTHAM, Venessa (ROYAL NATIONAL ORTHOPAEDIC HOSPITAL NHS TRUST)" userId="S::venessa.holtham@nhs.net::dece155e-7776-45b5-a3c9-16b092dc703b" providerId="AD" clId="Web-{FE95B352-F1E1-CC80-56ED-E919A2B37EEF}" dt="2021-11-16T16:25:34.094" v="32" actId="20577"/>
        <pc:sldMkLst>
          <pc:docMk/>
          <pc:sldMk cId="3611402064" sldId="298"/>
        </pc:sldMkLst>
        <pc:spChg chg="mod">
          <ac:chgData name="HOLTHAM, Venessa (ROYAL NATIONAL ORTHOPAEDIC HOSPITAL NHS TRUST)" userId="S::venessa.holtham@nhs.net::dece155e-7776-45b5-a3c9-16b092dc703b" providerId="AD" clId="Web-{FE95B352-F1E1-CC80-56ED-E919A2B37EEF}" dt="2021-11-16T16:25:34.094" v="32" actId="20577"/>
          <ac:spMkLst>
            <pc:docMk/>
            <pc:sldMk cId="3611402064" sldId="298"/>
            <ac:spMk id="9" creationId="{00000000-0000-0000-0000-000000000000}"/>
          </ac:spMkLst>
        </pc:spChg>
      </pc:sldChg>
      <pc:sldChg chg="modSp">
        <pc:chgData name="HOLTHAM, Venessa (ROYAL NATIONAL ORTHOPAEDIC HOSPITAL NHS TRUST)" userId="S::venessa.holtham@nhs.net::dece155e-7776-45b5-a3c9-16b092dc703b" providerId="AD" clId="Web-{FE95B352-F1E1-CC80-56ED-E919A2B37EEF}" dt="2021-11-16T16:28:59.989" v="55" actId="20577"/>
        <pc:sldMkLst>
          <pc:docMk/>
          <pc:sldMk cId="2063962660" sldId="303"/>
        </pc:sldMkLst>
        <pc:spChg chg="mod">
          <ac:chgData name="HOLTHAM, Venessa (ROYAL NATIONAL ORTHOPAEDIC HOSPITAL NHS TRUST)" userId="S::venessa.holtham@nhs.net::dece155e-7776-45b5-a3c9-16b092dc703b" providerId="AD" clId="Web-{FE95B352-F1E1-CC80-56ED-E919A2B37EEF}" dt="2021-11-16T16:28:59.989" v="55" actId="20577"/>
          <ac:spMkLst>
            <pc:docMk/>
            <pc:sldMk cId="2063962660" sldId="303"/>
            <ac:spMk id="3" creationId="{00000000-0000-0000-0000-000000000000}"/>
          </ac:spMkLst>
        </pc:spChg>
      </pc:sldChg>
      <pc:sldChg chg="modSp">
        <pc:chgData name="HOLTHAM, Venessa (ROYAL NATIONAL ORTHOPAEDIC HOSPITAL NHS TRUST)" userId="S::venessa.holtham@nhs.net::dece155e-7776-45b5-a3c9-16b092dc703b" providerId="AD" clId="Web-{FE95B352-F1E1-CC80-56ED-E919A2B37EEF}" dt="2021-11-16T16:27:11.456" v="43" actId="14100"/>
        <pc:sldMkLst>
          <pc:docMk/>
          <pc:sldMk cId="2691743271" sldId="308"/>
        </pc:sldMkLst>
        <pc:spChg chg="mod">
          <ac:chgData name="HOLTHAM, Venessa (ROYAL NATIONAL ORTHOPAEDIC HOSPITAL NHS TRUST)" userId="S::venessa.holtham@nhs.net::dece155e-7776-45b5-a3c9-16b092dc703b" providerId="AD" clId="Web-{FE95B352-F1E1-CC80-56ED-E919A2B37EEF}" dt="2021-11-16T16:26:48.518" v="38" actId="20577"/>
          <ac:spMkLst>
            <pc:docMk/>
            <pc:sldMk cId="2691743271" sldId="308"/>
            <ac:spMk id="12" creationId="{00000000-0000-0000-0000-000000000000}"/>
          </ac:spMkLst>
        </pc:spChg>
        <pc:spChg chg="mod">
          <ac:chgData name="HOLTHAM, Venessa (ROYAL NATIONAL ORTHOPAEDIC HOSPITAL NHS TRUST)" userId="S::venessa.holtham@nhs.net::dece155e-7776-45b5-a3c9-16b092dc703b" providerId="AD" clId="Web-{FE95B352-F1E1-CC80-56ED-E919A2B37EEF}" dt="2021-11-16T16:26:50.018" v="39" actId="20577"/>
          <ac:spMkLst>
            <pc:docMk/>
            <pc:sldMk cId="2691743271" sldId="308"/>
            <ac:spMk id="14" creationId="{00000000-0000-0000-0000-000000000000}"/>
          </ac:spMkLst>
        </pc:spChg>
        <pc:spChg chg="mod">
          <ac:chgData name="HOLTHAM, Venessa (ROYAL NATIONAL ORTHOPAEDIC HOSPITAL NHS TRUST)" userId="S::venessa.holtham@nhs.net::dece155e-7776-45b5-a3c9-16b092dc703b" providerId="AD" clId="Web-{FE95B352-F1E1-CC80-56ED-E919A2B37EEF}" dt="2021-11-16T16:26:43.861" v="36" actId="20577"/>
          <ac:spMkLst>
            <pc:docMk/>
            <pc:sldMk cId="2691743271" sldId="308"/>
            <ac:spMk id="15" creationId="{00000000-0000-0000-0000-000000000000}"/>
          </ac:spMkLst>
        </pc:spChg>
        <pc:spChg chg="mod">
          <ac:chgData name="HOLTHAM, Venessa (ROYAL NATIONAL ORTHOPAEDIC HOSPITAL NHS TRUST)" userId="S::venessa.holtham@nhs.net::dece155e-7776-45b5-a3c9-16b092dc703b" providerId="AD" clId="Web-{FE95B352-F1E1-CC80-56ED-E919A2B37EEF}" dt="2021-11-16T16:26:40.408" v="35" actId="20577"/>
          <ac:spMkLst>
            <pc:docMk/>
            <pc:sldMk cId="2691743271" sldId="308"/>
            <ac:spMk id="16" creationId="{00000000-0000-0000-0000-000000000000}"/>
          </ac:spMkLst>
        </pc:spChg>
        <pc:spChg chg="mod">
          <ac:chgData name="HOLTHAM, Venessa (ROYAL NATIONAL ORTHOPAEDIC HOSPITAL NHS TRUST)" userId="S::venessa.holtham@nhs.net::dece155e-7776-45b5-a3c9-16b092dc703b" providerId="AD" clId="Web-{FE95B352-F1E1-CC80-56ED-E919A2B37EEF}" dt="2021-11-16T16:26:52.205" v="40" actId="20577"/>
          <ac:spMkLst>
            <pc:docMk/>
            <pc:sldMk cId="2691743271" sldId="308"/>
            <ac:spMk id="17" creationId="{00000000-0000-0000-0000-000000000000}"/>
          </ac:spMkLst>
        </pc:spChg>
        <pc:spChg chg="mod">
          <ac:chgData name="HOLTHAM, Venessa (ROYAL NATIONAL ORTHOPAEDIC HOSPITAL NHS TRUST)" userId="S::venessa.holtham@nhs.net::dece155e-7776-45b5-a3c9-16b092dc703b" providerId="AD" clId="Web-{FE95B352-F1E1-CC80-56ED-E919A2B37EEF}" dt="2021-11-16T16:27:11.456" v="43" actId="14100"/>
          <ac:spMkLst>
            <pc:docMk/>
            <pc:sldMk cId="2691743271" sldId="308"/>
            <ac:spMk id="18" creationId="{00000000-0000-0000-0000-000000000000}"/>
          </ac:spMkLst>
        </pc:spChg>
        <pc:spChg chg="mod">
          <ac:chgData name="HOLTHAM, Venessa (ROYAL NATIONAL ORTHOPAEDIC HOSPITAL NHS TRUST)" userId="S::venessa.holtham@nhs.net::dece155e-7776-45b5-a3c9-16b092dc703b" providerId="AD" clId="Web-{FE95B352-F1E1-CC80-56ED-E919A2B37EEF}" dt="2021-11-16T16:26:56.096" v="41" actId="20577"/>
          <ac:spMkLst>
            <pc:docMk/>
            <pc:sldMk cId="2691743271" sldId="308"/>
            <ac:spMk id="20" creationId="{00000000-0000-0000-0000-000000000000}"/>
          </ac:spMkLst>
        </pc:spChg>
        <pc:spChg chg="mod">
          <ac:chgData name="HOLTHAM, Venessa (ROYAL NATIONAL ORTHOPAEDIC HOSPITAL NHS TRUST)" userId="S::venessa.holtham@nhs.net::dece155e-7776-45b5-a3c9-16b092dc703b" providerId="AD" clId="Web-{FE95B352-F1E1-CC80-56ED-E919A2B37EEF}" dt="2021-11-16T16:27:04.331" v="42" actId="20577"/>
          <ac:spMkLst>
            <pc:docMk/>
            <pc:sldMk cId="2691743271" sldId="308"/>
            <ac:spMk id="30" creationId="{00000000-0000-0000-0000-000000000000}"/>
          </ac:spMkLst>
        </pc:spChg>
      </pc:sldChg>
    </pc:docChg>
  </pc:docChgLst>
  <pc:docChgLst>
    <pc:chgData name="WATSON, Alison (NHS KENT AND MEDWAY CCG)" userId="S::alison.watson25_nhs.net#ext#@businessreform.co.uk::dbfa2f0d-4517-4fc0-8f5a-2bc082e36499" providerId="AD" clId="Web-{2A9422DF-655F-52E7-612E-3468049F16FA}"/>
    <pc:docChg chg="modSld">
      <pc:chgData name="WATSON, Alison (NHS KENT AND MEDWAY CCG)" userId="S::alison.watson25_nhs.net#ext#@businessreform.co.uk::dbfa2f0d-4517-4fc0-8f5a-2bc082e36499" providerId="AD" clId="Web-{2A9422DF-655F-52E7-612E-3468049F16FA}" dt="2021-01-07T09:47:00.500" v="3"/>
      <pc:docMkLst>
        <pc:docMk/>
      </pc:docMkLst>
      <pc:sldChg chg="modSp">
        <pc:chgData name="WATSON, Alison (NHS KENT AND MEDWAY CCG)" userId="S::alison.watson25_nhs.net#ext#@businessreform.co.uk::dbfa2f0d-4517-4fc0-8f5a-2bc082e36499" providerId="AD" clId="Web-{2A9422DF-655F-52E7-612E-3468049F16FA}" dt="2021-01-07T09:47:00.500" v="3"/>
        <pc:sldMkLst>
          <pc:docMk/>
          <pc:sldMk cId="859187973" sldId="270"/>
        </pc:sldMkLst>
        <pc:graphicFrameChg chg="mod modGraphic">
          <ac:chgData name="WATSON, Alison (NHS KENT AND MEDWAY CCG)" userId="S::alison.watson25_nhs.net#ext#@businessreform.co.uk::dbfa2f0d-4517-4fc0-8f5a-2bc082e36499" providerId="AD" clId="Web-{2A9422DF-655F-52E7-612E-3468049F16FA}" dt="2021-01-07T09:47:00.500" v="3"/>
          <ac:graphicFrameMkLst>
            <pc:docMk/>
            <pc:sldMk cId="859187973" sldId="270"/>
            <ac:graphicFrameMk id="5" creationId="{BC0E7041-7D29-4550-B683-3AC9ED80F3D4}"/>
          </ac:graphicFrameMkLst>
        </pc:graphicFrameChg>
      </pc:sldChg>
    </pc:docChg>
  </pc:docChgLst>
  <pc:docChgLst>
    <pc:chgData name="Gillian Salter" userId="S::gillian.salter@girft.net::d5f431a4-42be-4756-8409-203f45745865" providerId="AD" clId="Web-{45576EFE-59D8-FE42-8B65-B90FCAB15923}"/>
    <pc:docChg chg="modSld">
      <pc:chgData name="Gillian Salter" userId="S::gillian.salter@girft.net::d5f431a4-42be-4756-8409-203f45745865" providerId="AD" clId="Web-{45576EFE-59D8-FE42-8B65-B90FCAB15923}" dt="2021-01-13T12:44:55.580" v="0" actId="14100"/>
      <pc:docMkLst>
        <pc:docMk/>
      </pc:docMkLst>
      <pc:sldChg chg="modSp">
        <pc:chgData name="Gillian Salter" userId="S::gillian.salter@girft.net::d5f431a4-42be-4756-8409-203f45745865" providerId="AD" clId="Web-{45576EFE-59D8-FE42-8B65-B90FCAB15923}" dt="2021-01-13T12:44:55.580" v="0" actId="14100"/>
        <pc:sldMkLst>
          <pc:docMk/>
          <pc:sldMk cId="47038544" sldId="269"/>
        </pc:sldMkLst>
        <pc:graphicFrameChg chg="mod">
          <ac:chgData name="Gillian Salter" userId="S::gillian.salter@girft.net::d5f431a4-42be-4756-8409-203f45745865" providerId="AD" clId="Web-{45576EFE-59D8-FE42-8B65-B90FCAB15923}" dt="2021-01-13T12:44:55.580" v="0" actId="14100"/>
          <ac:graphicFrameMkLst>
            <pc:docMk/>
            <pc:sldMk cId="47038544" sldId="269"/>
            <ac:graphicFrameMk id="3" creationId="{D939E9A3-03F2-4033-9F79-5C498DE24E22}"/>
          </ac:graphicFrameMkLst>
        </pc:graphicFrameChg>
      </pc:sldChg>
    </pc:docChg>
  </pc:docChgLst>
  <pc:docChgLst>
    <pc:chgData clId="Web-{FE95B352-F1E1-CC80-56ED-E919A2B37EEF}"/>
    <pc:docChg chg="modSld">
      <pc:chgData name="" userId="" providerId="" clId="Web-{FE95B352-F1E1-CC80-56ED-E919A2B37EEF}" dt="2021-11-16T16:22:27.965" v="0" actId="20577"/>
      <pc:docMkLst>
        <pc:docMk/>
      </pc:docMkLst>
      <pc:sldChg chg="modSp">
        <pc:chgData name="" userId="" providerId="" clId="Web-{FE95B352-F1E1-CC80-56ED-E919A2B37EEF}" dt="2021-11-16T16:22:27.965" v="0" actId="20577"/>
        <pc:sldMkLst>
          <pc:docMk/>
          <pc:sldMk cId="2701036157" sldId="259"/>
        </pc:sldMkLst>
        <pc:spChg chg="mod">
          <ac:chgData name="" userId="" providerId="" clId="Web-{FE95B352-F1E1-CC80-56ED-E919A2B37EEF}" dt="2021-11-16T16:22:27.965" v="0" actId="20577"/>
          <ac:spMkLst>
            <pc:docMk/>
            <pc:sldMk cId="2701036157" sldId="259"/>
            <ac:spMk id="5" creationId="{00000000-0000-0000-0000-000000000000}"/>
          </ac:spMkLst>
        </pc:spChg>
      </pc:sldChg>
    </pc:docChg>
  </pc:docChgLst>
  <pc:docChgLst>
    <pc:chgData name="WATSON, Alison (NHS KENT AND MEDWAY CCG)" userId="S::alison.watson25_nhs.net#ext#@businessreform.co.uk::dbfa2f0d-4517-4fc0-8f5a-2bc082e36499" providerId="AD" clId="Web-{43CD1C1E-37FB-AE9E-C655-F5F552533490}"/>
    <pc:docChg chg="modSld">
      <pc:chgData name="WATSON, Alison (NHS KENT AND MEDWAY CCG)" userId="S::alison.watson25_nhs.net#ext#@businessreform.co.uk::dbfa2f0d-4517-4fc0-8f5a-2bc082e36499" providerId="AD" clId="Web-{43CD1C1E-37FB-AE9E-C655-F5F552533490}" dt="2020-12-16T14:19:05.266" v="213" actId="1076"/>
      <pc:docMkLst>
        <pc:docMk/>
      </pc:docMkLst>
      <pc:sldChg chg="addSp delSp modSp">
        <pc:chgData name="WATSON, Alison (NHS KENT AND MEDWAY CCG)" userId="S::alison.watson25_nhs.net#ext#@businessreform.co.uk::dbfa2f0d-4517-4fc0-8f5a-2bc082e36499" providerId="AD" clId="Web-{43CD1C1E-37FB-AE9E-C655-F5F552533490}" dt="2020-12-16T14:19:05.266" v="213" actId="1076"/>
        <pc:sldMkLst>
          <pc:docMk/>
          <pc:sldMk cId="859187973" sldId="270"/>
        </pc:sldMkLst>
        <pc:spChg chg="add mod">
          <ac:chgData name="WATSON, Alison (NHS KENT AND MEDWAY CCG)" userId="S::alison.watson25_nhs.net#ext#@businessreform.co.uk::dbfa2f0d-4517-4fc0-8f5a-2bc082e36499" providerId="AD" clId="Web-{43CD1C1E-37FB-AE9E-C655-F5F552533490}" dt="2020-12-16T14:18:43.953" v="209" actId="1076"/>
          <ac:spMkLst>
            <pc:docMk/>
            <pc:sldMk cId="859187973" sldId="270"/>
            <ac:spMk id="11" creationId="{28A76F03-D878-429D-B16C-18029560C696}"/>
          </ac:spMkLst>
        </pc:spChg>
        <pc:spChg chg="mod ord">
          <ac:chgData name="WATSON, Alison (NHS KENT AND MEDWAY CCG)" userId="S::alison.watson25_nhs.net#ext#@businessreform.co.uk::dbfa2f0d-4517-4fc0-8f5a-2bc082e36499" providerId="AD" clId="Web-{43CD1C1E-37FB-AE9E-C655-F5F552533490}" dt="2020-12-16T14:19:05.266" v="213" actId="1076"/>
          <ac:spMkLst>
            <pc:docMk/>
            <pc:sldMk cId="859187973" sldId="270"/>
            <ac:spMk id="12" creationId="{182C02C8-E382-47E0-AE3B-3C51B6AE89FC}"/>
          </ac:spMkLst>
        </pc:spChg>
        <pc:spChg chg="mod ord">
          <ac:chgData name="WATSON, Alison (NHS KENT AND MEDWAY CCG)" userId="S::alison.watson25_nhs.net#ext#@businessreform.co.uk::dbfa2f0d-4517-4fc0-8f5a-2bc082e36499" providerId="AD" clId="Web-{43CD1C1E-37FB-AE9E-C655-F5F552533490}" dt="2020-12-16T14:18:40.797" v="208" actId="1076"/>
          <ac:spMkLst>
            <pc:docMk/>
            <pc:sldMk cId="859187973" sldId="270"/>
            <ac:spMk id="13" creationId="{7B5969BF-1DAC-48BE-A007-CB1CD6871073}"/>
          </ac:spMkLst>
        </pc:spChg>
        <pc:spChg chg="del mod">
          <ac:chgData name="WATSON, Alison (NHS KENT AND MEDWAY CCG)" userId="S::alison.watson25_nhs.net#ext#@businessreform.co.uk::dbfa2f0d-4517-4fc0-8f5a-2bc082e36499" providerId="AD" clId="Web-{43CD1C1E-37FB-AE9E-C655-F5F552533490}" dt="2020-12-16T14:08:45.394" v="10"/>
          <ac:spMkLst>
            <pc:docMk/>
            <pc:sldMk cId="859187973" sldId="270"/>
            <ac:spMk id="14" creationId="{4718BFD5-690E-480E-B06F-A0906827CD82}"/>
          </ac:spMkLst>
        </pc:spChg>
        <pc:graphicFrameChg chg="add mod modGraphic">
          <ac:chgData name="WATSON, Alison (NHS KENT AND MEDWAY CCG)" userId="S::alison.watson25_nhs.net#ext#@businessreform.co.uk::dbfa2f0d-4517-4fc0-8f5a-2bc082e36499" providerId="AD" clId="Web-{43CD1C1E-37FB-AE9E-C655-F5F552533490}" dt="2020-12-16T14:19:01.766" v="212"/>
          <ac:graphicFrameMkLst>
            <pc:docMk/>
            <pc:sldMk cId="859187973" sldId="270"/>
            <ac:graphicFrameMk id="5" creationId="{BC0E7041-7D29-4550-B683-3AC9ED80F3D4}"/>
          </ac:graphicFrameMkLst>
        </pc:graphicFrameChg>
        <pc:graphicFrameChg chg="del">
          <ac:chgData name="WATSON, Alison (NHS KENT AND MEDWAY CCG)" userId="S::alison.watson25_nhs.net#ext#@businessreform.co.uk::dbfa2f0d-4517-4fc0-8f5a-2bc082e36499" providerId="AD" clId="Web-{43CD1C1E-37FB-AE9E-C655-F5F552533490}" dt="2020-12-16T14:15:07.417" v="147"/>
          <ac:graphicFrameMkLst>
            <pc:docMk/>
            <pc:sldMk cId="859187973" sldId="270"/>
            <ac:graphicFrameMk id="10" creationId="{931A7605-5851-4944-9853-F05EF89514EB}"/>
          </ac:graphicFrameMkLst>
        </pc:graphicFrameChg>
        <pc:picChg chg="mod">
          <ac:chgData name="WATSON, Alison (NHS KENT AND MEDWAY CCG)" userId="S::alison.watson25_nhs.net#ext#@businessreform.co.uk::dbfa2f0d-4517-4fc0-8f5a-2bc082e36499" providerId="AD" clId="Web-{43CD1C1E-37FB-AE9E-C655-F5F552533490}" dt="2020-12-16T14:17:09.748" v="201" actId="14100"/>
          <ac:picMkLst>
            <pc:docMk/>
            <pc:sldMk cId="859187973" sldId="270"/>
            <ac:picMk id="4" creationId="{37D7D34E-5F65-491C-92C3-752E171E64E0}"/>
          </ac:picMkLst>
        </pc:picChg>
      </pc:sldChg>
    </pc:docChg>
  </pc:docChgLst>
  <pc:docChgLst>
    <pc:chgData name="WATSON, Alison (NHS KENT AND MEDWAY CCG)" userId="S::alison.watson25_nhs.net#ext#@businessreform.co.uk::dbfa2f0d-4517-4fc0-8f5a-2bc082e36499" providerId="AD" clId="Web-{95730E36-DD0B-C4B1-2F1B-CEE433E2C31C}"/>
    <pc:docChg chg="addSld modSld sldOrd">
      <pc:chgData name="WATSON, Alison (NHS KENT AND MEDWAY CCG)" userId="S::alison.watson25_nhs.net#ext#@businessreform.co.uk::dbfa2f0d-4517-4fc0-8f5a-2bc082e36499" providerId="AD" clId="Web-{95730E36-DD0B-C4B1-2F1B-CEE433E2C31C}" dt="2020-12-16T12:31:26.405" v="1132"/>
      <pc:docMkLst>
        <pc:docMk/>
      </pc:docMkLst>
      <pc:sldChg chg="addSp modSp">
        <pc:chgData name="WATSON, Alison (NHS KENT AND MEDWAY CCG)" userId="S::alison.watson25_nhs.net#ext#@businessreform.co.uk::dbfa2f0d-4517-4fc0-8f5a-2bc082e36499" providerId="AD" clId="Web-{95730E36-DD0B-C4B1-2F1B-CEE433E2C31C}" dt="2020-12-16T10:43:20.052" v="626" actId="20577"/>
        <pc:sldMkLst>
          <pc:docMk/>
          <pc:sldMk cId="2701036157" sldId="259"/>
        </pc:sldMkLst>
        <pc:spChg chg="mod">
          <ac:chgData name="WATSON, Alison (NHS KENT AND MEDWAY CCG)" userId="S::alison.watson25_nhs.net#ext#@businessreform.co.uk::dbfa2f0d-4517-4fc0-8f5a-2bc082e36499" providerId="AD" clId="Web-{95730E36-DD0B-C4B1-2F1B-CEE433E2C31C}" dt="2020-12-16T10:42:29.473" v="565" actId="1076"/>
          <ac:spMkLst>
            <pc:docMk/>
            <pc:sldMk cId="2701036157" sldId="259"/>
            <ac:spMk id="3" creationId="{00000000-0000-0000-0000-000000000000}"/>
          </ac:spMkLst>
        </pc:spChg>
        <pc:spChg chg="add mod">
          <ac:chgData name="WATSON, Alison (NHS KENT AND MEDWAY CCG)" userId="S::alison.watson25_nhs.net#ext#@businessreform.co.uk::dbfa2f0d-4517-4fc0-8f5a-2bc082e36499" providerId="AD" clId="Web-{95730E36-DD0B-C4B1-2F1B-CEE433E2C31C}" dt="2020-12-16T10:43:20.052" v="626" actId="20577"/>
          <ac:spMkLst>
            <pc:docMk/>
            <pc:sldMk cId="2701036157" sldId="259"/>
            <ac:spMk id="5" creationId="{012A4715-B070-40F2-889D-446CDB5A3D84}"/>
          </ac:spMkLst>
        </pc:spChg>
      </pc:sldChg>
      <pc:sldChg chg="addSp delSp modSp">
        <pc:chgData name="WATSON, Alison (NHS KENT AND MEDWAY CCG)" userId="S::alison.watson25_nhs.net#ext#@businessreform.co.uk::dbfa2f0d-4517-4fc0-8f5a-2bc082e36499" providerId="AD" clId="Web-{95730E36-DD0B-C4B1-2F1B-CEE433E2C31C}" dt="2020-12-16T12:28:10.731" v="1109" actId="14100"/>
        <pc:sldMkLst>
          <pc:docMk/>
          <pc:sldMk cId="1685347223" sldId="265"/>
        </pc:sldMkLst>
        <pc:spChg chg="mod">
          <ac:chgData name="WATSON, Alison (NHS KENT AND MEDWAY CCG)" userId="S::alison.watson25_nhs.net#ext#@businessreform.co.uk::dbfa2f0d-4517-4fc0-8f5a-2bc082e36499" providerId="AD" clId="Web-{95730E36-DD0B-C4B1-2F1B-CEE433E2C31C}" dt="2020-12-16T09:54:54.079" v="286" actId="20577"/>
          <ac:spMkLst>
            <pc:docMk/>
            <pc:sldMk cId="1685347223" sldId="265"/>
            <ac:spMk id="5" creationId="{27A67487-4213-409E-BD67-69EFF2B96CDA}"/>
          </ac:spMkLst>
        </pc:spChg>
        <pc:graphicFrameChg chg="del">
          <ac:chgData name="WATSON, Alison (NHS KENT AND MEDWAY CCG)" userId="S::alison.watson25_nhs.net#ext#@businessreform.co.uk::dbfa2f0d-4517-4fc0-8f5a-2bc082e36499" providerId="AD" clId="Web-{95730E36-DD0B-C4B1-2F1B-CEE433E2C31C}" dt="2020-12-16T08:57:05.035" v="0"/>
          <ac:graphicFrameMkLst>
            <pc:docMk/>
            <pc:sldMk cId="1685347223" sldId="265"/>
            <ac:graphicFrameMk id="8" creationId="{00000000-0000-0000-0000-000000000000}"/>
          </ac:graphicFrameMkLst>
        </pc:graphicFrameChg>
        <pc:graphicFrameChg chg="del">
          <ac:chgData name="WATSON, Alison (NHS KENT AND MEDWAY CCG)" userId="S::alison.watson25_nhs.net#ext#@businessreform.co.uk::dbfa2f0d-4517-4fc0-8f5a-2bc082e36499" providerId="AD" clId="Web-{95730E36-DD0B-C4B1-2F1B-CEE433E2C31C}" dt="2020-12-16T08:57:06.363" v="2"/>
          <ac:graphicFrameMkLst>
            <pc:docMk/>
            <pc:sldMk cId="1685347223" sldId="265"/>
            <ac:graphicFrameMk id="9" creationId="{00000000-0000-0000-0000-000000000000}"/>
          </ac:graphicFrameMkLst>
        </pc:graphicFrameChg>
        <pc:graphicFrameChg chg="del">
          <ac:chgData name="WATSON, Alison (NHS KENT AND MEDWAY CCG)" userId="S::alison.watson25_nhs.net#ext#@businessreform.co.uk::dbfa2f0d-4517-4fc0-8f5a-2bc082e36499" providerId="AD" clId="Web-{95730E36-DD0B-C4B1-2F1B-CEE433E2C31C}" dt="2020-12-16T08:57:07.817" v="4"/>
          <ac:graphicFrameMkLst>
            <pc:docMk/>
            <pc:sldMk cId="1685347223" sldId="265"/>
            <ac:graphicFrameMk id="11" creationId="{00000000-0000-0000-0000-000000000000}"/>
          </ac:graphicFrameMkLst>
        </pc:graphicFrameChg>
        <pc:graphicFrameChg chg="add del mod modGraphic">
          <ac:chgData name="WATSON, Alison (NHS KENT AND MEDWAY CCG)" userId="S::alison.watson25_nhs.net#ext#@businessreform.co.uk::dbfa2f0d-4517-4fc0-8f5a-2bc082e36499" providerId="AD" clId="Web-{95730E36-DD0B-C4B1-2F1B-CEE433E2C31C}" dt="2020-12-16T09:31:49.359" v="189"/>
          <ac:graphicFrameMkLst>
            <pc:docMk/>
            <pc:sldMk cId="1685347223" sldId="265"/>
            <ac:graphicFrameMk id="13" creationId="{FAB20841-10D6-421D-9F4F-4C0CAE784527}"/>
          </ac:graphicFrameMkLst>
        </pc:graphicFrameChg>
        <pc:graphicFrameChg chg="del">
          <ac:chgData name="WATSON, Alison (NHS KENT AND MEDWAY CCG)" userId="S::alison.watson25_nhs.net#ext#@businessreform.co.uk::dbfa2f0d-4517-4fc0-8f5a-2bc082e36499" providerId="AD" clId="Web-{95730E36-DD0B-C4B1-2F1B-CEE433E2C31C}" dt="2020-12-16T08:57:06.989" v="3"/>
          <ac:graphicFrameMkLst>
            <pc:docMk/>
            <pc:sldMk cId="1685347223" sldId="265"/>
            <ac:graphicFrameMk id="14" creationId="{00000000-0000-0000-0000-000000000000}"/>
          </ac:graphicFrameMkLst>
        </pc:graphicFrameChg>
        <pc:graphicFrameChg chg="del">
          <ac:chgData name="WATSON, Alison (NHS KENT AND MEDWAY CCG)" userId="S::alison.watson25_nhs.net#ext#@businessreform.co.uk::dbfa2f0d-4517-4fc0-8f5a-2bc082e36499" providerId="AD" clId="Web-{95730E36-DD0B-C4B1-2F1B-CEE433E2C31C}" dt="2020-12-16T08:57:05.660" v="1"/>
          <ac:graphicFrameMkLst>
            <pc:docMk/>
            <pc:sldMk cId="1685347223" sldId="265"/>
            <ac:graphicFrameMk id="15" creationId="{00000000-0000-0000-0000-000000000000}"/>
          </ac:graphicFrameMkLst>
        </pc:graphicFrameChg>
        <pc:graphicFrameChg chg="add del mod">
          <ac:chgData name="WATSON, Alison (NHS KENT AND MEDWAY CCG)" userId="S::alison.watson25_nhs.net#ext#@businessreform.co.uk::dbfa2f0d-4517-4fc0-8f5a-2bc082e36499" providerId="AD" clId="Web-{95730E36-DD0B-C4B1-2F1B-CEE433E2C31C}" dt="2020-12-16T09:15:25.545" v="184"/>
          <ac:graphicFrameMkLst>
            <pc:docMk/>
            <pc:sldMk cId="1685347223" sldId="265"/>
            <ac:graphicFrameMk id="17" creationId="{816AB664-5432-4071-839A-80A2E84426AC}"/>
          </ac:graphicFrameMkLst>
        </pc:graphicFrameChg>
        <pc:graphicFrameChg chg="del">
          <ac:chgData name="WATSON, Alison (NHS KENT AND MEDWAY CCG)" userId="S::alison.watson25_nhs.net#ext#@businessreform.co.uk::dbfa2f0d-4517-4fc0-8f5a-2bc082e36499" providerId="AD" clId="Web-{95730E36-DD0B-C4B1-2F1B-CEE433E2C31C}" dt="2020-12-16T08:58:32.683" v="8"/>
          <ac:graphicFrameMkLst>
            <pc:docMk/>
            <pc:sldMk cId="1685347223" sldId="265"/>
            <ac:graphicFrameMk id="18" creationId="{00000000-0000-0000-0000-000000000000}"/>
          </ac:graphicFrameMkLst>
        </pc:graphicFrameChg>
        <pc:graphicFrameChg chg="add mod modGraphic">
          <ac:chgData name="WATSON, Alison (NHS KENT AND MEDWAY CCG)" userId="S::alison.watson25_nhs.net#ext#@businessreform.co.uk::dbfa2f0d-4517-4fc0-8f5a-2bc082e36499" providerId="AD" clId="Web-{95730E36-DD0B-C4B1-2F1B-CEE433E2C31C}" dt="2020-12-16T11:18:11.126" v="1101"/>
          <ac:graphicFrameMkLst>
            <pc:docMk/>
            <pc:sldMk cId="1685347223" sldId="265"/>
            <ac:graphicFrameMk id="20" creationId="{D9D7D741-1DA7-4029-B3B1-1DB157ED24B0}"/>
          </ac:graphicFrameMkLst>
        </pc:graphicFrameChg>
        <pc:picChg chg="add del mod">
          <ac:chgData name="WATSON, Alison (NHS KENT AND MEDWAY CCG)" userId="S::alison.watson25_nhs.net#ext#@businessreform.co.uk::dbfa2f0d-4517-4fc0-8f5a-2bc082e36499" providerId="AD" clId="Web-{95730E36-DD0B-C4B1-2F1B-CEE433E2C31C}" dt="2020-12-16T09:01:11.258" v="16"/>
          <ac:picMkLst>
            <pc:docMk/>
            <pc:sldMk cId="1685347223" sldId="265"/>
            <ac:picMk id="2" creationId="{78D3E988-DAF4-45B2-B331-B7438C03AE61}"/>
          </ac:picMkLst>
        </pc:picChg>
        <pc:picChg chg="add del mod">
          <ac:chgData name="WATSON, Alison (NHS KENT AND MEDWAY CCG)" userId="S::alison.watson25_nhs.net#ext#@businessreform.co.uk::dbfa2f0d-4517-4fc0-8f5a-2bc082e36499" providerId="AD" clId="Web-{95730E36-DD0B-C4B1-2F1B-CEE433E2C31C}" dt="2020-12-16T12:27:44.887" v="1106"/>
          <ac:picMkLst>
            <pc:docMk/>
            <pc:sldMk cId="1685347223" sldId="265"/>
            <ac:picMk id="2" creationId="{8E91937C-18B1-4A0B-96EC-A23FB23C41AF}"/>
          </ac:picMkLst>
        </pc:picChg>
        <pc:picChg chg="add mod">
          <ac:chgData name="WATSON, Alison (NHS KENT AND MEDWAY CCG)" userId="S::alison.watson25_nhs.net#ext#@businessreform.co.uk::dbfa2f0d-4517-4fc0-8f5a-2bc082e36499" providerId="AD" clId="Web-{95730E36-DD0B-C4B1-2F1B-CEE433E2C31C}" dt="2020-12-16T12:28:10.731" v="1109" actId="14100"/>
          <ac:picMkLst>
            <pc:docMk/>
            <pc:sldMk cId="1685347223" sldId="265"/>
            <ac:picMk id="3" creationId="{08CE6BC4-638B-4367-9C67-AD4981FDEFD0}"/>
          </ac:picMkLst>
        </pc:picChg>
        <pc:picChg chg="add del mod">
          <ac:chgData name="WATSON, Alison (NHS KENT AND MEDWAY CCG)" userId="S::alison.watson25_nhs.net#ext#@businessreform.co.uk::dbfa2f0d-4517-4fc0-8f5a-2bc082e36499" providerId="AD" clId="Web-{95730E36-DD0B-C4B1-2F1B-CEE433E2C31C}" dt="2020-12-16T09:05:33.920" v="56"/>
          <ac:picMkLst>
            <pc:docMk/>
            <pc:sldMk cId="1685347223" sldId="265"/>
            <ac:picMk id="3" creationId="{A3083236-E406-479D-A9FE-69D7BC6906B9}"/>
          </ac:picMkLst>
        </pc:picChg>
        <pc:picChg chg="add del mod">
          <ac:chgData name="WATSON, Alison (NHS KENT AND MEDWAY CCG)" userId="S::alison.watson25_nhs.net#ext#@businessreform.co.uk::dbfa2f0d-4517-4fc0-8f5a-2bc082e36499" providerId="AD" clId="Web-{95730E36-DD0B-C4B1-2F1B-CEE433E2C31C}" dt="2020-12-16T09:05:58.140" v="61"/>
          <ac:picMkLst>
            <pc:docMk/>
            <pc:sldMk cId="1685347223" sldId="265"/>
            <ac:picMk id="4" creationId="{DED907CD-8866-4067-B73B-18962362F66B}"/>
          </ac:picMkLst>
        </pc:picChg>
        <pc:picChg chg="add del mod">
          <ac:chgData name="WATSON, Alison (NHS KENT AND MEDWAY CCG)" userId="S::alison.watson25_nhs.net#ext#@businessreform.co.uk::dbfa2f0d-4517-4fc0-8f5a-2bc082e36499" providerId="AD" clId="Web-{95730E36-DD0B-C4B1-2F1B-CEE433E2C31C}" dt="2020-12-16T09:09:23.938" v="63"/>
          <ac:picMkLst>
            <pc:docMk/>
            <pc:sldMk cId="1685347223" sldId="265"/>
            <ac:picMk id="6" creationId="{855FD99A-95A1-4F6A-9286-3FDB47C0C50C}"/>
          </ac:picMkLst>
        </pc:picChg>
        <pc:picChg chg="add del mod">
          <ac:chgData name="WATSON, Alison (NHS KENT AND MEDWAY CCG)" userId="S::alison.watson25_nhs.net#ext#@businessreform.co.uk::dbfa2f0d-4517-4fc0-8f5a-2bc082e36499" providerId="AD" clId="Web-{95730E36-DD0B-C4B1-2F1B-CEE433E2C31C}" dt="2020-12-16T09:10:07.660" v="68"/>
          <ac:picMkLst>
            <pc:docMk/>
            <pc:sldMk cId="1685347223" sldId="265"/>
            <ac:picMk id="7" creationId="{F6CF5250-E5DF-4C3F-9413-252EEAAD6DBB}"/>
          </ac:picMkLst>
        </pc:picChg>
        <pc:picChg chg="add del mod">
          <ac:chgData name="WATSON, Alison (NHS KENT AND MEDWAY CCG)" userId="S::alison.watson25_nhs.net#ext#@businessreform.co.uk::dbfa2f0d-4517-4fc0-8f5a-2bc082e36499" providerId="AD" clId="Web-{95730E36-DD0B-C4B1-2F1B-CEE433E2C31C}" dt="2020-12-16T12:25:44.027" v="1102"/>
          <ac:picMkLst>
            <pc:docMk/>
            <pc:sldMk cId="1685347223" sldId="265"/>
            <ac:picMk id="10" creationId="{253FC268-9650-489A-9D3C-4406EB76341D}"/>
          </ac:picMkLst>
        </pc:picChg>
      </pc:sldChg>
      <pc:sldChg chg="addSp delSp ord">
        <pc:chgData name="WATSON, Alison (NHS KENT AND MEDWAY CCG)" userId="S::alison.watson25_nhs.net#ext#@businessreform.co.uk::dbfa2f0d-4517-4fc0-8f5a-2bc082e36499" providerId="AD" clId="Web-{95730E36-DD0B-C4B1-2F1B-CEE433E2C31C}" dt="2020-12-16T10:54:34.061" v="628"/>
        <pc:sldMkLst>
          <pc:docMk/>
          <pc:sldMk cId="2026580532" sldId="267"/>
        </pc:sldMkLst>
        <pc:graphicFrameChg chg="del">
          <ac:chgData name="WATSON, Alison (NHS KENT AND MEDWAY CCG)" userId="S::alison.watson25_nhs.net#ext#@businessreform.co.uk::dbfa2f0d-4517-4fc0-8f5a-2bc082e36499" providerId="AD" clId="Web-{95730E36-DD0B-C4B1-2F1B-CEE433E2C31C}" dt="2020-12-16T10:54:34.061" v="628"/>
          <ac:graphicFrameMkLst>
            <pc:docMk/>
            <pc:sldMk cId="2026580532" sldId="267"/>
            <ac:graphicFrameMk id="4" creationId="{00000000-0000-0000-0000-000000000000}"/>
          </ac:graphicFrameMkLst>
        </pc:graphicFrameChg>
        <pc:graphicFrameChg chg="add del">
          <ac:chgData name="WATSON, Alison (NHS KENT AND MEDWAY CCG)" userId="S::alison.watson25_nhs.net#ext#@businessreform.co.uk::dbfa2f0d-4517-4fc0-8f5a-2bc082e36499" providerId="AD" clId="Web-{95730E36-DD0B-C4B1-2F1B-CEE433E2C31C}" dt="2020-12-16T10:39:34.596" v="564"/>
          <ac:graphicFrameMkLst>
            <pc:docMk/>
            <pc:sldMk cId="2026580532" sldId="267"/>
            <ac:graphicFrameMk id="6" creationId="{48BC657E-81F2-487C-84F2-FF2030026234}"/>
          </ac:graphicFrameMkLst>
        </pc:graphicFrameChg>
      </pc:sldChg>
      <pc:sldChg chg="addSp delSp modSp">
        <pc:chgData name="WATSON, Alison (NHS KENT AND MEDWAY CCG)" userId="S::alison.watson25_nhs.net#ext#@businessreform.co.uk::dbfa2f0d-4517-4fc0-8f5a-2bc082e36499" providerId="AD" clId="Web-{95730E36-DD0B-C4B1-2F1B-CEE433E2C31C}" dt="2020-12-16T10:26:05.789" v="504" actId="20577"/>
        <pc:sldMkLst>
          <pc:docMk/>
          <pc:sldMk cId="1393960660" sldId="268"/>
        </pc:sldMkLst>
        <pc:spChg chg="mod">
          <ac:chgData name="WATSON, Alison (NHS KENT AND MEDWAY CCG)" userId="S::alison.watson25_nhs.net#ext#@businessreform.co.uk::dbfa2f0d-4517-4fc0-8f5a-2bc082e36499" providerId="AD" clId="Web-{95730E36-DD0B-C4B1-2F1B-CEE433E2C31C}" dt="2020-12-16T09:48:31.142" v="237" actId="14100"/>
          <ac:spMkLst>
            <pc:docMk/>
            <pc:sldMk cId="1393960660" sldId="268"/>
            <ac:spMk id="2" creationId="{00000000-0000-0000-0000-000000000000}"/>
          </ac:spMkLst>
        </pc:spChg>
        <pc:spChg chg="mod">
          <ac:chgData name="WATSON, Alison (NHS KENT AND MEDWAY CCG)" userId="S::alison.watson25_nhs.net#ext#@businessreform.co.uk::dbfa2f0d-4517-4fc0-8f5a-2bc082e36499" providerId="AD" clId="Web-{95730E36-DD0B-C4B1-2F1B-CEE433E2C31C}" dt="2020-12-16T09:48:27.517" v="236" actId="14100"/>
          <ac:spMkLst>
            <pc:docMk/>
            <pc:sldMk cId="1393960660" sldId="268"/>
            <ac:spMk id="3" creationId="{00000000-0000-0000-0000-000000000000}"/>
          </ac:spMkLst>
        </pc:spChg>
        <pc:spChg chg="mod">
          <ac:chgData name="WATSON, Alison (NHS KENT AND MEDWAY CCG)" userId="S::alison.watson25_nhs.net#ext#@businessreform.co.uk::dbfa2f0d-4517-4fc0-8f5a-2bc082e36499" providerId="AD" clId="Web-{95730E36-DD0B-C4B1-2F1B-CEE433E2C31C}" dt="2020-12-16T10:26:05.789" v="504" actId="20577"/>
          <ac:spMkLst>
            <pc:docMk/>
            <pc:sldMk cId="1393960660" sldId="268"/>
            <ac:spMk id="4" creationId="{00000000-0000-0000-0000-000000000000}"/>
          </ac:spMkLst>
        </pc:spChg>
        <pc:spChg chg="mod">
          <ac:chgData name="WATSON, Alison (NHS KENT AND MEDWAY CCG)" userId="S::alison.watson25_nhs.net#ext#@businessreform.co.uk::dbfa2f0d-4517-4fc0-8f5a-2bc082e36499" providerId="AD" clId="Web-{95730E36-DD0B-C4B1-2F1B-CEE433E2C31C}" dt="2020-12-16T09:02:34.327" v="34" actId="14100"/>
          <ac:spMkLst>
            <pc:docMk/>
            <pc:sldMk cId="1393960660" sldId="268"/>
            <ac:spMk id="6" creationId="{00000000-0000-0000-0000-000000000000}"/>
          </ac:spMkLst>
        </pc:spChg>
        <pc:spChg chg="mod">
          <ac:chgData name="WATSON, Alison (NHS KENT AND MEDWAY CCG)" userId="S::alison.watson25_nhs.net#ext#@businessreform.co.uk::dbfa2f0d-4517-4fc0-8f5a-2bc082e36499" providerId="AD" clId="Web-{95730E36-DD0B-C4B1-2F1B-CEE433E2C31C}" dt="2020-12-16T09:02:40.015" v="36" actId="14100"/>
          <ac:spMkLst>
            <pc:docMk/>
            <pc:sldMk cId="1393960660" sldId="268"/>
            <ac:spMk id="7" creationId="{00000000-0000-0000-0000-000000000000}"/>
          </ac:spMkLst>
        </pc:spChg>
        <pc:spChg chg="mod">
          <ac:chgData name="WATSON, Alison (NHS KENT AND MEDWAY CCG)" userId="S::alison.watson25_nhs.net#ext#@businessreform.co.uk::dbfa2f0d-4517-4fc0-8f5a-2bc082e36499" providerId="AD" clId="Web-{95730E36-DD0B-C4B1-2F1B-CEE433E2C31C}" dt="2020-12-16T09:02:44.344" v="38" actId="14100"/>
          <ac:spMkLst>
            <pc:docMk/>
            <pc:sldMk cId="1393960660" sldId="268"/>
            <ac:spMk id="9" creationId="{00000000-0000-0000-0000-000000000000}"/>
          </ac:spMkLst>
        </pc:spChg>
        <pc:spChg chg="del">
          <ac:chgData name="WATSON, Alison (NHS KENT AND MEDWAY CCG)" userId="S::alison.watson25_nhs.net#ext#@businessreform.co.uk::dbfa2f0d-4517-4fc0-8f5a-2bc082e36499" providerId="AD" clId="Web-{95730E36-DD0B-C4B1-2F1B-CEE433E2C31C}" dt="2020-12-16T09:00:30.098" v="10"/>
          <ac:spMkLst>
            <pc:docMk/>
            <pc:sldMk cId="1393960660" sldId="268"/>
            <ac:spMk id="14" creationId="{00000000-0000-0000-0000-000000000000}"/>
          </ac:spMkLst>
        </pc:spChg>
        <pc:graphicFrameChg chg="del mod">
          <ac:chgData name="WATSON, Alison (NHS KENT AND MEDWAY CCG)" userId="S::alison.watson25_nhs.net#ext#@businessreform.co.uk::dbfa2f0d-4517-4fc0-8f5a-2bc082e36499" providerId="AD" clId="Web-{95730E36-DD0B-C4B1-2F1B-CEE433E2C31C}" dt="2020-12-16T09:00:59.585" v="14"/>
          <ac:graphicFrameMkLst>
            <pc:docMk/>
            <pc:sldMk cId="1393960660" sldId="268"/>
            <ac:graphicFrameMk id="11" creationId="{00000000-0000-0000-0000-000000000000}"/>
          </ac:graphicFrameMkLst>
        </pc:graphicFrameChg>
        <pc:picChg chg="add del mod">
          <ac:chgData name="WATSON, Alison (NHS KENT AND MEDWAY CCG)" userId="S::alison.watson25_nhs.net#ext#@businessreform.co.uk::dbfa2f0d-4517-4fc0-8f5a-2bc082e36499" providerId="AD" clId="Web-{95730E36-DD0B-C4B1-2F1B-CEE433E2C31C}" dt="2020-12-16T09:02:12.060" v="28"/>
          <ac:picMkLst>
            <pc:docMk/>
            <pc:sldMk cId="1393960660" sldId="268"/>
            <ac:picMk id="8" creationId="{104686A0-AD41-4980-961B-C430C8056791}"/>
          </ac:picMkLst>
        </pc:picChg>
        <pc:picChg chg="del mod">
          <ac:chgData name="WATSON, Alison (NHS KENT AND MEDWAY CCG)" userId="S::alison.watson25_nhs.net#ext#@businessreform.co.uk::dbfa2f0d-4517-4fc0-8f5a-2bc082e36499" providerId="AD" clId="Web-{95730E36-DD0B-C4B1-2F1B-CEE433E2C31C}" dt="2020-12-16T09:02:18.545" v="30"/>
          <ac:picMkLst>
            <pc:docMk/>
            <pc:sldMk cId="1393960660" sldId="268"/>
            <ac:picMk id="3074" creationId="{00000000-0000-0000-0000-000000000000}"/>
          </ac:picMkLst>
        </pc:picChg>
      </pc:sldChg>
      <pc:sldChg chg="addSp delSp modSp new mod ord modShow">
        <pc:chgData name="WATSON, Alison (NHS KENT AND MEDWAY CCG)" userId="S::alison.watson25_nhs.net#ext#@businessreform.co.uk::dbfa2f0d-4517-4fc0-8f5a-2bc082e36499" providerId="AD" clId="Web-{95730E36-DD0B-C4B1-2F1B-CEE433E2C31C}" dt="2020-12-16T10:08:05.690" v="487" actId="20577"/>
        <pc:sldMkLst>
          <pc:docMk/>
          <pc:sldMk cId="47038544" sldId="269"/>
        </pc:sldMkLst>
        <pc:spChg chg="add del">
          <ac:chgData name="WATSON, Alison (NHS KENT AND MEDWAY CCG)" userId="S::alison.watson25_nhs.net#ext#@businessreform.co.uk::dbfa2f0d-4517-4fc0-8f5a-2bc082e36499" providerId="AD" clId="Web-{95730E36-DD0B-C4B1-2F1B-CEE433E2C31C}" dt="2020-12-16T09:54:18.452" v="256"/>
          <ac:spMkLst>
            <pc:docMk/>
            <pc:sldMk cId="47038544" sldId="269"/>
            <ac:spMk id="6" creationId="{BE5ABB43-C8E2-4769-B866-E2F195388208}"/>
          </ac:spMkLst>
        </pc:spChg>
        <pc:spChg chg="add mod">
          <ac:chgData name="WATSON, Alison (NHS KENT AND MEDWAY CCG)" userId="S::alison.watson25_nhs.net#ext#@businessreform.co.uk::dbfa2f0d-4517-4fc0-8f5a-2bc082e36499" providerId="AD" clId="Web-{95730E36-DD0B-C4B1-2F1B-CEE433E2C31C}" dt="2020-12-16T09:55:07.940" v="292" actId="20577"/>
          <ac:spMkLst>
            <pc:docMk/>
            <pc:sldMk cId="47038544" sldId="269"/>
            <ac:spMk id="7" creationId="{AB2ECDA2-362C-42B8-A48B-5004FD96D485}"/>
          </ac:spMkLst>
        </pc:spChg>
        <pc:spChg chg="add mod">
          <ac:chgData name="WATSON, Alison (NHS KENT AND MEDWAY CCG)" userId="S::alison.watson25_nhs.net#ext#@businessreform.co.uk::dbfa2f0d-4517-4fc0-8f5a-2bc082e36499" providerId="AD" clId="Web-{95730E36-DD0B-C4B1-2F1B-CEE433E2C31C}" dt="2020-12-16T10:08:05.690" v="487" actId="20577"/>
          <ac:spMkLst>
            <pc:docMk/>
            <pc:sldMk cId="47038544" sldId="269"/>
            <ac:spMk id="8" creationId="{E52C29E8-99C8-4FBF-90BF-D27BF26F21D0}"/>
          </ac:spMkLst>
        </pc:spChg>
        <pc:graphicFrameChg chg="add mod ord">
          <ac:chgData name="WATSON, Alison (NHS KENT AND MEDWAY CCG)" userId="S::alison.watson25_nhs.net#ext#@businessreform.co.uk::dbfa2f0d-4517-4fc0-8f5a-2bc082e36499" providerId="AD" clId="Web-{95730E36-DD0B-C4B1-2F1B-CEE433E2C31C}" dt="2020-12-16T09:59:26.601" v="299" actId="1076"/>
          <ac:graphicFrameMkLst>
            <pc:docMk/>
            <pc:sldMk cId="47038544" sldId="269"/>
            <ac:graphicFrameMk id="3" creationId="{D939E9A3-03F2-4033-9F79-5C498DE24E22}"/>
          </ac:graphicFrameMkLst>
        </pc:graphicFrameChg>
        <pc:picChg chg="add mod">
          <ac:chgData name="WATSON, Alison (NHS KENT AND MEDWAY CCG)" userId="S::alison.watson25_nhs.net#ext#@businessreform.co.uk::dbfa2f0d-4517-4fc0-8f5a-2bc082e36499" providerId="AD" clId="Web-{95730E36-DD0B-C4B1-2F1B-CEE433E2C31C}" dt="2020-12-16T09:59:18.663" v="298" actId="1076"/>
          <ac:picMkLst>
            <pc:docMk/>
            <pc:sldMk cId="47038544" sldId="269"/>
            <ac:picMk id="4" creationId="{17B89123-8F1D-40E4-A667-A12A2A160CA3}"/>
          </ac:picMkLst>
        </pc:picChg>
        <pc:picChg chg="add mod">
          <ac:chgData name="WATSON, Alison (NHS KENT AND MEDWAY CCG)" userId="S::alison.watson25_nhs.net#ext#@businessreform.co.uk::dbfa2f0d-4517-4fc0-8f5a-2bc082e36499" providerId="AD" clId="Web-{95730E36-DD0B-C4B1-2F1B-CEE433E2C31C}" dt="2020-12-16T09:59:14.303" v="297" actId="1076"/>
          <ac:picMkLst>
            <pc:docMk/>
            <pc:sldMk cId="47038544" sldId="269"/>
            <ac:picMk id="5" creationId="{23A1C012-9455-4D65-9DD0-5D92D5C47E79}"/>
          </ac:picMkLst>
        </pc:picChg>
      </pc:sldChg>
      <pc:sldChg chg="addSp delSp modSp new mod modShow">
        <pc:chgData name="WATSON, Alison (NHS KENT AND MEDWAY CCG)" userId="S::alison.watson25_nhs.net#ext#@businessreform.co.uk::dbfa2f0d-4517-4fc0-8f5a-2bc082e36499" providerId="AD" clId="Web-{95730E36-DD0B-C4B1-2F1B-CEE433E2C31C}" dt="2020-12-16T12:30:44.717" v="1131" actId="14100"/>
        <pc:sldMkLst>
          <pc:docMk/>
          <pc:sldMk cId="859187973" sldId="270"/>
        </pc:sldMkLst>
        <pc:spChg chg="add mod">
          <ac:chgData name="WATSON, Alison (NHS KENT AND MEDWAY CCG)" userId="S::alison.watson25_nhs.net#ext#@businessreform.co.uk::dbfa2f0d-4517-4fc0-8f5a-2bc082e36499" providerId="AD" clId="Web-{95730E36-DD0B-C4B1-2F1B-CEE433E2C31C}" dt="2020-12-16T10:38:07.579" v="557" actId="20577"/>
          <ac:spMkLst>
            <pc:docMk/>
            <pc:sldMk cId="859187973" sldId="270"/>
            <ac:spMk id="2" creationId="{9DCAC3AE-10B4-41EC-A62C-BEFF94397DF1}"/>
          </ac:spMkLst>
        </pc:spChg>
        <pc:spChg chg="add mod">
          <ac:chgData name="WATSON, Alison (NHS KENT AND MEDWAY CCG)" userId="S::alison.watson25_nhs.net#ext#@businessreform.co.uk::dbfa2f0d-4517-4fc0-8f5a-2bc082e36499" providerId="AD" clId="Web-{95730E36-DD0B-C4B1-2F1B-CEE433E2C31C}" dt="2020-12-16T11:17:42.313" v="1080" actId="14100"/>
          <ac:spMkLst>
            <pc:docMk/>
            <pc:sldMk cId="859187973" sldId="270"/>
            <ac:spMk id="12" creationId="{182C02C8-E382-47E0-AE3B-3C51B6AE89FC}"/>
          </ac:spMkLst>
        </pc:spChg>
        <pc:spChg chg="add mod">
          <ac:chgData name="WATSON, Alison (NHS KENT AND MEDWAY CCG)" userId="S::alison.watson25_nhs.net#ext#@businessreform.co.uk::dbfa2f0d-4517-4fc0-8f5a-2bc082e36499" providerId="AD" clId="Web-{95730E36-DD0B-C4B1-2F1B-CEE433E2C31C}" dt="2020-12-16T11:17:38.578" v="1079" actId="14100"/>
          <ac:spMkLst>
            <pc:docMk/>
            <pc:sldMk cId="859187973" sldId="270"/>
            <ac:spMk id="13" creationId="{7B5969BF-1DAC-48BE-A007-CB1CD6871073}"/>
          </ac:spMkLst>
        </pc:spChg>
        <pc:spChg chg="add mod">
          <ac:chgData name="WATSON, Alison (NHS KENT AND MEDWAY CCG)" userId="S::alison.watson25_nhs.net#ext#@businessreform.co.uk::dbfa2f0d-4517-4fc0-8f5a-2bc082e36499" providerId="AD" clId="Web-{95730E36-DD0B-C4B1-2F1B-CEE433E2C31C}" dt="2020-12-16T11:17:34.719" v="1078" actId="14100"/>
          <ac:spMkLst>
            <pc:docMk/>
            <pc:sldMk cId="859187973" sldId="270"/>
            <ac:spMk id="14" creationId="{4718BFD5-690E-480E-B06F-A0906827CD82}"/>
          </ac:spMkLst>
        </pc:spChg>
        <pc:graphicFrameChg chg="add del modGraphic">
          <ac:chgData name="WATSON, Alison (NHS KENT AND MEDWAY CCG)" userId="S::alison.watson25_nhs.net#ext#@businessreform.co.uk::dbfa2f0d-4517-4fc0-8f5a-2bc082e36499" providerId="AD" clId="Web-{95730E36-DD0B-C4B1-2F1B-CEE433E2C31C}" dt="2020-12-16T10:56:57.109" v="632"/>
          <ac:graphicFrameMkLst>
            <pc:docMk/>
            <pc:sldMk cId="859187973" sldId="270"/>
            <ac:graphicFrameMk id="5" creationId="{8E7D408A-8F36-4BB2-9AB9-321277C301EF}"/>
          </ac:graphicFrameMkLst>
        </pc:graphicFrameChg>
        <pc:graphicFrameChg chg="add del mod modGraphic">
          <ac:chgData name="WATSON, Alison (NHS KENT AND MEDWAY CCG)" userId="S::alison.watson25_nhs.net#ext#@businessreform.co.uk::dbfa2f0d-4517-4fc0-8f5a-2bc082e36499" providerId="AD" clId="Web-{95730E36-DD0B-C4B1-2F1B-CEE433E2C31C}" dt="2020-12-16T11:00:18.768" v="646"/>
          <ac:graphicFrameMkLst>
            <pc:docMk/>
            <pc:sldMk cId="859187973" sldId="270"/>
            <ac:graphicFrameMk id="6" creationId="{28F20207-E008-4F1C-A593-5CE9428A58C3}"/>
          </ac:graphicFrameMkLst>
        </pc:graphicFrameChg>
        <pc:graphicFrameChg chg="add del mod modGraphic">
          <ac:chgData name="WATSON, Alison (NHS KENT AND MEDWAY CCG)" userId="S::alison.watson25_nhs.net#ext#@businessreform.co.uk::dbfa2f0d-4517-4fc0-8f5a-2bc082e36499" providerId="AD" clId="Web-{95730E36-DD0B-C4B1-2F1B-CEE433E2C31C}" dt="2020-12-16T11:08:38.962" v="850"/>
          <ac:graphicFrameMkLst>
            <pc:docMk/>
            <pc:sldMk cId="859187973" sldId="270"/>
            <ac:graphicFrameMk id="7" creationId="{E7577C75-3975-4998-B070-89D68773D874}"/>
          </ac:graphicFrameMkLst>
        </pc:graphicFrameChg>
        <pc:graphicFrameChg chg="add del">
          <ac:chgData name="WATSON, Alison (NHS KENT AND MEDWAY CCG)" userId="S::alison.watson25_nhs.net#ext#@businessreform.co.uk::dbfa2f0d-4517-4fc0-8f5a-2bc082e36499" providerId="AD" clId="Web-{95730E36-DD0B-C4B1-2F1B-CEE433E2C31C}" dt="2020-12-16T11:07:38.633" v="783"/>
          <ac:graphicFrameMkLst>
            <pc:docMk/>
            <pc:sldMk cId="859187973" sldId="270"/>
            <ac:graphicFrameMk id="9" creationId="{7F2EE0EC-CE3B-46B8-9DE9-DA01F86DBCF4}"/>
          </ac:graphicFrameMkLst>
        </pc:graphicFrameChg>
        <pc:graphicFrameChg chg="add mod modGraphic">
          <ac:chgData name="WATSON, Alison (NHS KENT AND MEDWAY CCG)" userId="S::alison.watson25_nhs.net#ext#@businessreform.co.uk::dbfa2f0d-4517-4fc0-8f5a-2bc082e36499" providerId="AD" clId="Web-{95730E36-DD0B-C4B1-2F1B-CEE433E2C31C}" dt="2020-12-16T12:30:08.232" v="1127"/>
          <ac:graphicFrameMkLst>
            <pc:docMk/>
            <pc:sldMk cId="859187973" sldId="270"/>
            <ac:graphicFrameMk id="10" creationId="{931A7605-5851-4944-9853-F05EF89514EB}"/>
          </ac:graphicFrameMkLst>
        </pc:graphicFrameChg>
        <pc:picChg chg="add del mod">
          <ac:chgData name="WATSON, Alison (NHS KENT AND MEDWAY CCG)" userId="S::alison.watson25_nhs.net#ext#@businessreform.co.uk::dbfa2f0d-4517-4fc0-8f5a-2bc082e36499" providerId="AD" clId="Web-{95730E36-DD0B-C4B1-2F1B-CEE433E2C31C}" dt="2020-12-16T12:30:22.326" v="1128"/>
          <ac:picMkLst>
            <pc:docMk/>
            <pc:sldMk cId="859187973" sldId="270"/>
            <ac:picMk id="3" creationId="{EB814E4A-F187-4AAB-B027-3862A19A7486}"/>
          </ac:picMkLst>
        </pc:picChg>
        <pc:picChg chg="add del mod">
          <ac:chgData name="WATSON, Alison (NHS KENT AND MEDWAY CCG)" userId="S::alison.watson25_nhs.net#ext#@businessreform.co.uk::dbfa2f0d-4517-4fc0-8f5a-2bc082e36499" providerId="AD" clId="Web-{95730E36-DD0B-C4B1-2F1B-CEE433E2C31C}" dt="2020-12-16T10:39:00.158" v="560"/>
          <ac:picMkLst>
            <pc:docMk/>
            <pc:sldMk cId="859187973" sldId="270"/>
            <ac:picMk id="3" creationId="{FFA4BA27-1A59-4A8A-9E2D-3046CBE9F6E5}"/>
          </ac:picMkLst>
        </pc:picChg>
        <pc:picChg chg="add mod">
          <ac:chgData name="WATSON, Alison (NHS KENT AND MEDWAY CCG)" userId="S::alison.watson25_nhs.net#ext#@businessreform.co.uk::dbfa2f0d-4517-4fc0-8f5a-2bc082e36499" providerId="AD" clId="Web-{95730E36-DD0B-C4B1-2F1B-CEE433E2C31C}" dt="2020-12-16T12:30:44.717" v="1131" actId="14100"/>
          <ac:picMkLst>
            <pc:docMk/>
            <pc:sldMk cId="859187973" sldId="270"/>
            <ac:picMk id="4" creationId="{37D7D34E-5F65-491C-92C3-752E171E64E0}"/>
          </ac:picMkLst>
        </pc:picChg>
        <pc:picChg chg="add del mod">
          <ac:chgData name="WATSON, Alison (NHS KENT AND MEDWAY CCG)" userId="S::alison.watson25_nhs.net#ext#@businessreform.co.uk::dbfa2f0d-4517-4fc0-8f5a-2bc082e36499" providerId="AD" clId="Web-{95730E36-DD0B-C4B1-2F1B-CEE433E2C31C}" dt="2020-12-16T11:03:35.442" v="729"/>
          <ac:picMkLst>
            <pc:docMk/>
            <pc:sldMk cId="859187973" sldId="270"/>
            <ac:picMk id="4" creationId="{9CA83091-8308-40FE-97E7-1C67746DBEAD}"/>
          </ac:picMkLst>
        </pc:picChg>
        <pc:picChg chg="add del mod">
          <ac:chgData name="WATSON, Alison (NHS KENT AND MEDWAY CCG)" userId="S::alison.watson25_nhs.net#ext#@businessreform.co.uk::dbfa2f0d-4517-4fc0-8f5a-2bc082e36499" providerId="AD" clId="Web-{95730E36-DD0B-C4B1-2F1B-CEE433E2C31C}" dt="2020-12-16T11:11:03.026" v="956"/>
          <ac:picMkLst>
            <pc:docMk/>
            <pc:sldMk cId="859187973" sldId="270"/>
            <ac:picMk id="8" creationId="{33EF8C7C-C9F6-40BB-9308-D02E31D7FC93}"/>
          </ac:picMkLst>
        </pc:picChg>
        <pc:picChg chg="add del mod">
          <ac:chgData name="WATSON, Alison (NHS KENT AND MEDWAY CCG)" userId="S::alison.watson25_nhs.net#ext#@businessreform.co.uk::dbfa2f0d-4517-4fc0-8f5a-2bc082e36499" providerId="AD" clId="Web-{95730E36-DD0B-C4B1-2F1B-CEE433E2C31C}" dt="2020-12-16T12:28:19.559" v="1110"/>
          <ac:picMkLst>
            <pc:docMk/>
            <pc:sldMk cId="859187973" sldId="270"/>
            <ac:picMk id="11" creationId="{4233CFCA-FD80-4205-9AB8-78B610797FE7}"/>
          </ac:picMkLst>
        </pc:picChg>
      </pc:sldChg>
      <pc:sldChg chg="new">
        <pc:chgData name="WATSON, Alison (NHS KENT AND MEDWAY CCG)" userId="S::alison.watson25_nhs.net#ext#@businessreform.co.uk::dbfa2f0d-4517-4fc0-8f5a-2bc082e36499" providerId="AD" clId="Web-{95730E36-DD0B-C4B1-2F1B-CEE433E2C31C}" dt="2020-12-16T12:31:26.405" v="1132"/>
        <pc:sldMkLst>
          <pc:docMk/>
          <pc:sldMk cId="2908711169" sldId="271"/>
        </pc:sldMkLst>
      </pc:sldChg>
    </pc:docChg>
  </pc:docChgLst>
  <pc:docChgLst>
    <pc:chgData name="WATSON, Alison (NHS KENT AND MEDWAY CCG)" userId="S::alison.watson25_nhs.net#ext#@businessreform.co.uk::dbfa2f0d-4517-4fc0-8f5a-2bc082e36499" providerId="AD" clId="Web-{0A053DBC-476A-B7D8-065B-AAFB58C1EF22}"/>
    <pc:docChg chg="addSld delSld modSld sldOrd">
      <pc:chgData name="WATSON, Alison (NHS KENT AND MEDWAY CCG)" userId="S::alison.watson25_nhs.net#ext#@businessreform.co.uk::dbfa2f0d-4517-4fc0-8f5a-2bc082e36499" providerId="AD" clId="Web-{0A053DBC-476A-B7D8-065B-AAFB58C1EF22}" dt="2020-12-16T13:41:35.926" v="229" actId="1076"/>
      <pc:docMkLst>
        <pc:docMk/>
      </pc:docMkLst>
      <pc:sldChg chg="modSp">
        <pc:chgData name="WATSON, Alison (NHS KENT AND MEDWAY CCG)" userId="S::alison.watson25_nhs.net#ext#@businessreform.co.uk::dbfa2f0d-4517-4fc0-8f5a-2bc082e36499" providerId="AD" clId="Web-{0A053DBC-476A-B7D8-065B-AAFB58C1EF22}" dt="2020-12-16T13:14:44.613" v="28" actId="20577"/>
        <pc:sldMkLst>
          <pc:docMk/>
          <pc:sldMk cId="2701036157" sldId="259"/>
        </pc:sldMkLst>
        <pc:spChg chg="mod">
          <ac:chgData name="WATSON, Alison (NHS KENT AND MEDWAY CCG)" userId="S::alison.watson25_nhs.net#ext#@businessreform.co.uk::dbfa2f0d-4517-4fc0-8f5a-2bc082e36499" providerId="AD" clId="Web-{0A053DBC-476A-B7D8-065B-AAFB58C1EF22}" dt="2020-12-16T13:14:44.613" v="28" actId="20577"/>
          <ac:spMkLst>
            <pc:docMk/>
            <pc:sldMk cId="2701036157" sldId="259"/>
            <ac:spMk id="5" creationId="{012A4715-B070-40F2-889D-446CDB5A3D84}"/>
          </ac:spMkLst>
        </pc:spChg>
      </pc:sldChg>
      <pc:sldChg chg="addSp delSp modSp add del">
        <pc:chgData name="WATSON, Alison (NHS KENT AND MEDWAY CCG)" userId="S::alison.watson25_nhs.net#ext#@businessreform.co.uk::dbfa2f0d-4517-4fc0-8f5a-2bc082e36499" providerId="AD" clId="Web-{0A053DBC-476A-B7D8-065B-AAFB58C1EF22}" dt="2020-12-16T13:41:35.926" v="229" actId="1076"/>
        <pc:sldMkLst>
          <pc:docMk/>
          <pc:sldMk cId="2026580532" sldId="267"/>
        </pc:sldMkLst>
        <pc:spChg chg="mod">
          <ac:chgData name="WATSON, Alison (NHS KENT AND MEDWAY CCG)" userId="S::alison.watson25_nhs.net#ext#@businessreform.co.uk::dbfa2f0d-4517-4fc0-8f5a-2bc082e36499" providerId="AD" clId="Web-{0A053DBC-476A-B7D8-065B-AAFB58C1EF22}" dt="2020-12-16T13:41:35.926" v="229" actId="1076"/>
          <ac:spMkLst>
            <pc:docMk/>
            <pc:sldMk cId="2026580532" sldId="267"/>
            <ac:spMk id="3" creationId="{00000000-0000-0000-0000-000000000000}"/>
          </ac:spMkLst>
        </pc:spChg>
        <pc:graphicFrameChg chg="del">
          <ac:chgData name="WATSON, Alison (NHS KENT AND MEDWAY CCG)" userId="S::alison.watson25_nhs.net#ext#@businessreform.co.uk::dbfa2f0d-4517-4fc0-8f5a-2bc082e36499" providerId="AD" clId="Web-{0A053DBC-476A-B7D8-065B-AAFB58C1EF22}" dt="2020-12-16T13:15:50.520" v="30"/>
          <ac:graphicFrameMkLst>
            <pc:docMk/>
            <pc:sldMk cId="2026580532" sldId="267"/>
            <ac:graphicFrameMk id="5" creationId="{00000000-0000-0000-0000-000000000000}"/>
          </ac:graphicFrameMkLst>
        </pc:graphicFrameChg>
        <pc:graphicFrameChg chg="add mod modGraphic">
          <ac:chgData name="WATSON, Alison (NHS KENT AND MEDWAY CCG)" userId="S::alison.watson25_nhs.net#ext#@businessreform.co.uk::dbfa2f0d-4517-4fc0-8f5a-2bc082e36499" providerId="AD" clId="Web-{0A053DBC-476A-B7D8-065B-AAFB58C1EF22}" dt="2020-12-16T13:41:27.786" v="228"/>
          <ac:graphicFrameMkLst>
            <pc:docMk/>
            <pc:sldMk cId="2026580532" sldId="267"/>
            <ac:graphicFrameMk id="10" creationId="{19CFA3DC-4CC2-4E74-B822-AE9D0B248E57}"/>
          </ac:graphicFrameMkLst>
        </pc:graphicFrameChg>
        <pc:picChg chg="add mod ord modCrop">
          <ac:chgData name="WATSON, Alison (NHS KENT AND MEDWAY CCG)" userId="S::alison.watson25_nhs.net#ext#@businessreform.co.uk::dbfa2f0d-4517-4fc0-8f5a-2bc082e36499" providerId="AD" clId="Web-{0A053DBC-476A-B7D8-065B-AAFB58C1EF22}" dt="2020-12-16T13:41:12.207" v="222" actId="1076"/>
          <ac:picMkLst>
            <pc:docMk/>
            <pc:sldMk cId="2026580532" sldId="267"/>
            <ac:picMk id="2" creationId="{C5043C7F-3BC3-490D-A886-CE5344D74835}"/>
          </ac:picMkLst>
        </pc:picChg>
        <pc:picChg chg="add del mod ord">
          <ac:chgData name="WATSON, Alison (NHS KENT AND MEDWAY CCG)" userId="S::alison.watson25_nhs.net#ext#@businessreform.co.uk::dbfa2f0d-4517-4fc0-8f5a-2bc082e36499" providerId="AD" clId="Web-{0A053DBC-476A-B7D8-065B-AAFB58C1EF22}" dt="2020-12-16T13:27:50.941" v="78"/>
          <ac:picMkLst>
            <pc:docMk/>
            <pc:sldMk cId="2026580532" sldId="267"/>
            <ac:picMk id="4" creationId="{E8CC2545-0EE9-4F41-863A-E2025ACBF719}"/>
          </ac:picMkLst>
        </pc:picChg>
        <pc:picChg chg="add del mod">
          <ac:chgData name="WATSON, Alison (NHS KENT AND MEDWAY CCG)" userId="S::alison.watson25_nhs.net#ext#@businessreform.co.uk::dbfa2f0d-4517-4fc0-8f5a-2bc082e36499" providerId="AD" clId="Web-{0A053DBC-476A-B7D8-065B-AAFB58C1EF22}" dt="2020-12-16T13:28:04.269" v="82"/>
          <ac:picMkLst>
            <pc:docMk/>
            <pc:sldMk cId="2026580532" sldId="267"/>
            <ac:picMk id="6" creationId="{A5252F63-2758-4727-B4EB-60CFE926CF81}"/>
          </ac:picMkLst>
        </pc:picChg>
        <pc:picChg chg="add mod">
          <ac:chgData name="WATSON, Alison (NHS KENT AND MEDWAY CCG)" userId="S::alison.watson25_nhs.net#ext#@businessreform.co.uk::dbfa2f0d-4517-4fc0-8f5a-2bc082e36499" providerId="AD" clId="Web-{0A053DBC-476A-B7D8-065B-AAFB58C1EF22}" dt="2020-12-16T13:31:35.867" v="89" actId="14100"/>
          <ac:picMkLst>
            <pc:docMk/>
            <pc:sldMk cId="2026580532" sldId="267"/>
            <ac:picMk id="7" creationId="{9CBB4D67-452A-48D5-A84A-D874BB44841E}"/>
          </ac:picMkLst>
        </pc:picChg>
        <pc:picChg chg="add mod">
          <ac:chgData name="WATSON, Alison (NHS KENT AND MEDWAY CCG)" userId="S::alison.watson25_nhs.net#ext#@businessreform.co.uk::dbfa2f0d-4517-4fc0-8f5a-2bc082e36499" providerId="AD" clId="Web-{0A053DBC-476A-B7D8-065B-AAFB58C1EF22}" dt="2020-12-16T13:41:17.426" v="224" actId="1076"/>
          <ac:picMkLst>
            <pc:docMk/>
            <pc:sldMk cId="2026580532" sldId="267"/>
            <ac:picMk id="8" creationId="{FFA62BEE-E7A2-4B7A-ABE0-7F0C23BB18D6}"/>
          </ac:picMkLst>
        </pc:picChg>
      </pc:sldChg>
      <pc:sldChg chg="addSp delSp modSp">
        <pc:chgData name="WATSON, Alison (NHS KENT AND MEDWAY CCG)" userId="S::alison.watson25_nhs.net#ext#@businessreform.co.uk::dbfa2f0d-4517-4fc0-8f5a-2bc082e36499" providerId="AD" clId="Web-{0A053DBC-476A-B7D8-065B-AAFB58C1EF22}" dt="2020-12-16T13:13:56.940" v="7"/>
        <pc:sldMkLst>
          <pc:docMk/>
          <pc:sldMk cId="859187973" sldId="270"/>
        </pc:sldMkLst>
        <pc:picChg chg="add del mod">
          <ac:chgData name="WATSON, Alison (NHS KENT AND MEDWAY CCG)" userId="S::alison.watson25_nhs.net#ext#@businessreform.co.uk::dbfa2f0d-4517-4fc0-8f5a-2bc082e36499" providerId="AD" clId="Web-{0A053DBC-476A-B7D8-065B-AAFB58C1EF22}" dt="2020-12-16T13:13:54.565" v="6"/>
          <ac:picMkLst>
            <pc:docMk/>
            <pc:sldMk cId="859187973" sldId="270"/>
            <ac:picMk id="3" creationId="{190F6D67-2179-44BE-A56A-345FA451F6B6}"/>
          </ac:picMkLst>
        </pc:picChg>
        <pc:picChg chg="add del">
          <ac:chgData name="WATSON, Alison (NHS KENT AND MEDWAY CCG)" userId="S::alison.watson25_nhs.net#ext#@businessreform.co.uk::dbfa2f0d-4517-4fc0-8f5a-2bc082e36499" providerId="AD" clId="Web-{0A053DBC-476A-B7D8-065B-AAFB58C1EF22}" dt="2020-12-16T13:13:56.940" v="7"/>
          <ac:picMkLst>
            <pc:docMk/>
            <pc:sldMk cId="859187973" sldId="270"/>
            <ac:picMk id="4" creationId="{37D7D34E-5F65-491C-92C3-752E171E64E0}"/>
          </ac:picMkLst>
        </pc:picChg>
      </pc:sldChg>
      <pc:sldChg chg="addSp modSp ord">
        <pc:chgData name="WATSON, Alison (NHS KENT AND MEDWAY CCG)" userId="S::alison.watson25_nhs.net#ext#@businessreform.co.uk::dbfa2f0d-4517-4fc0-8f5a-2bc082e36499" providerId="AD" clId="Web-{0A053DBC-476A-B7D8-065B-AAFB58C1EF22}" dt="2020-12-16T13:35:40.794" v="134" actId="20577"/>
        <pc:sldMkLst>
          <pc:docMk/>
          <pc:sldMk cId="2908711169" sldId="271"/>
        </pc:sldMkLst>
        <pc:spChg chg="add mod">
          <ac:chgData name="WATSON, Alison (NHS KENT AND MEDWAY CCG)" userId="S::alison.watson25_nhs.net#ext#@businessreform.co.uk::dbfa2f0d-4517-4fc0-8f5a-2bc082e36499" providerId="AD" clId="Web-{0A053DBC-476A-B7D8-065B-AAFB58C1EF22}" dt="2020-12-16T13:35:40.794" v="134" actId="20577"/>
          <ac:spMkLst>
            <pc:docMk/>
            <pc:sldMk cId="2908711169" sldId="271"/>
            <ac:spMk id="2" creationId="{B5ECADE2-D33D-404A-AF3F-F24529A299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45376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304" y="0"/>
            <a:ext cx="3078513" cy="453761"/>
          </a:xfrm>
          <a:prstGeom prst="rect">
            <a:avLst/>
          </a:prstGeom>
        </p:spPr>
        <p:txBody>
          <a:bodyPr vert="horz" lIns="91440" tIns="45720" rIns="91440" bIns="45720" rtlCol="0"/>
          <a:lstStyle>
            <a:lvl1pPr algn="r">
              <a:defRPr sz="1200"/>
            </a:lvl1pPr>
          </a:lstStyle>
          <a:p>
            <a:fld id="{C0B04BAC-710D-4D92-8A03-4BDF5B20A501}" type="datetimeFigureOut">
              <a:rPr lang="en-GB" smtClean="0"/>
              <a:t>29/04/2022</a:t>
            </a:fld>
            <a:endParaRPr lang="en-GB"/>
          </a:p>
        </p:txBody>
      </p:sp>
      <p:sp>
        <p:nvSpPr>
          <p:cNvPr id="4" name="Slide Image Placeholder 3"/>
          <p:cNvSpPr>
            <a:spLocks noGrp="1" noRot="1" noChangeAspect="1"/>
          </p:cNvSpPr>
          <p:nvPr>
            <p:ph type="sldImg" idx="2"/>
          </p:nvPr>
        </p:nvSpPr>
        <p:spPr>
          <a:xfrm>
            <a:off x="1517650" y="1130300"/>
            <a:ext cx="4067175" cy="3049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917" y="4349743"/>
            <a:ext cx="5682643" cy="355782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83878"/>
            <a:ext cx="3078513" cy="45376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304" y="8583878"/>
            <a:ext cx="3078513" cy="453761"/>
          </a:xfrm>
          <a:prstGeom prst="rect">
            <a:avLst/>
          </a:prstGeom>
        </p:spPr>
        <p:txBody>
          <a:bodyPr vert="horz" lIns="91440" tIns="45720" rIns="91440" bIns="45720" rtlCol="0" anchor="b"/>
          <a:lstStyle>
            <a:lvl1pPr algn="r">
              <a:defRPr sz="1200"/>
            </a:lvl1pPr>
          </a:lstStyle>
          <a:p>
            <a:fld id="{91045454-37C0-41FE-95D8-DC4A04AA2588}" type="slidenum">
              <a:rPr lang="en-GB" smtClean="0"/>
              <a:t>‹#›</a:t>
            </a:fld>
            <a:endParaRPr lang="en-GB"/>
          </a:p>
        </p:txBody>
      </p:sp>
    </p:spTree>
    <p:extLst>
      <p:ext uri="{BB962C8B-B14F-4D97-AF65-F5344CB8AC3E}">
        <p14:creationId xmlns:p14="http://schemas.microsoft.com/office/powerpoint/2010/main" val="175880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Allison</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045454-37C0-41FE-95D8-DC4A04AA25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23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062" y="1709245"/>
            <a:ext cx="8038474" cy="1453451"/>
          </a:xfrm>
          <a:prstGeom prst="rect">
            <a:avLst/>
          </a:prstGeom>
        </p:spPr>
        <p:txBody>
          <a:bodyPr anchor="t"/>
          <a:lstStyle>
            <a:lvl1pPr algn="ctr">
              <a:defRPr sz="4800" baseline="0">
                <a:latin typeface="Arial" panose="020B0604020202020204" pitchFamily="34" charset="0"/>
                <a:cs typeface="Arial" panose="020B0604020202020204" pitchFamily="34" charset="0"/>
              </a:defRPr>
            </a:lvl1pPr>
          </a:lstStyle>
          <a:p>
            <a:r>
              <a:rPr lang="en-US"/>
              <a:t>Click to insert</a:t>
            </a:r>
            <a:br>
              <a:rPr lang="en-US"/>
            </a:br>
            <a:r>
              <a:rPr lang="en-US"/>
              <a:t>heading</a:t>
            </a:r>
          </a:p>
        </p:txBody>
      </p:sp>
      <p:sp>
        <p:nvSpPr>
          <p:cNvPr id="3" name="Subtitle 2"/>
          <p:cNvSpPr>
            <a:spLocks noGrp="1"/>
          </p:cNvSpPr>
          <p:nvPr>
            <p:ph type="subTitle" idx="1" hasCustomPrompt="1"/>
          </p:nvPr>
        </p:nvSpPr>
        <p:spPr>
          <a:xfrm>
            <a:off x="559042" y="3162697"/>
            <a:ext cx="8041481" cy="654986"/>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sub heading</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79" y="6060384"/>
            <a:ext cx="8112843" cy="539766"/>
          </a:xfrm>
          <a:prstGeom prst="rect">
            <a:avLst/>
          </a:prstGeom>
        </p:spPr>
      </p:pic>
    </p:spTree>
    <p:extLst>
      <p:ext uri="{BB962C8B-B14F-4D97-AF65-F5344CB8AC3E}">
        <p14:creationId xmlns:p14="http://schemas.microsoft.com/office/powerpoint/2010/main" val="41856642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3576" y="246004"/>
            <a:ext cx="1214845" cy="489523"/>
          </a:xfrm>
          <a:prstGeom prst="rect">
            <a:avLst/>
          </a:prstGeom>
        </p:spPr>
      </p:pic>
      <p:sp>
        <p:nvSpPr>
          <p:cNvPr id="5" name="Title 4"/>
          <p:cNvSpPr>
            <a:spLocks noGrp="1"/>
          </p:cNvSpPr>
          <p:nvPr>
            <p:ph type="title" hasCustomPrompt="1"/>
          </p:nvPr>
        </p:nvSpPr>
        <p:spPr>
          <a:xfrm>
            <a:off x="555589" y="843463"/>
            <a:ext cx="8157567" cy="1028883"/>
          </a:xfrm>
          <a:prstGeom prst="rect">
            <a:avLst/>
          </a:prstGeom>
        </p:spPr>
        <p:txBody>
          <a:bodyPr lIns="36000" tIns="36000" rIns="36000" bIns="36000"/>
          <a:lstStyle>
            <a:lvl1pPr>
              <a:defRPr sz="4000">
                <a:latin typeface="Arial" panose="020B0604020202020204" pitchFamily="34" charset="0"/>
                <a:cs typeface="Arial" panose="020B0604020202020204" pitchFamily="34" charset="0"/>
              </a:defRPr>
            </a:lvl1pPr>
          </a:lstStyle>
          <a:p>
            <a:r>
              <a:rPr lang="en-US"/>
              <a:t>Click to insert heading</a:t>
            </a:r>
            <a:endParaRPr lang="en-GB"/>
          </a:p>
        </p:txBody>
      </p:sp>
      <p:sp>
        <p:nvSpPr>
          <p:cNvPr id="9" name="Text Placeholder 8"/>
          <p:cNvSpPr>
            <a:spLocks noGrp="1"/>
          </p:cNvSpPr>
          <p:nvPr>
            <p:ph type="body" sz="quarter" idx="10"/>
          </p:nvPr>
        </p:nvSpPr>
        <p:spPr>
          <a:xfrm>
            <a:off x="555586" y="1872345"/>
            <a:ext cx="8158172" cy="4180148"/>
          </a:xfrm>
          <a:prstGeom prst="rect">
            <a:avLst/>
          </a:prstGeom>
        </p:spPr>
        <p:txBody>
          <a:bodyPr lIns="36000" tIns="36000" rIns="36000" bIns="3600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p:cNvSpPr>
            <a:spLocks noGrp="1"/>
          </p:cNvSpPr>
          <p:nvPr>
            <p:ph type="sldNum" sz="quarter" idx="13"/>
          </p:nvPr>
        </p:nvSpPr>
        <p:spPr>
          <a:xfrm>
            <a:off x="6655756" y="6273502"/>
            <a:ext cx="2057400" cy="365125"/>
          </a:xfrm>
        </p:spPr>
        <p:txBody>
          <a:bodyPr/>
          <a:lstStyle/>
          <a:p>
            <a:fld id="{F27D839A-37BE-40C4-84CD-23A2D40098F0}" type="slidenum">
              <a:rPr lang="en-GB" smtClean="0"/>
              <a:t>‹#›</a:t>
            </a:fld>
            <a:endParaRPr lang="en-GB"/>
          </a:p>
        </p:txBody>
      </p:sp>
    </p:spTree>
    <p:extLst>
      <p:ext uri="{BB962C8B-B14F-4D97-AF65-F5344CB8AC3E}">
        <p14:creationId xmlns:p14="http://schemas.microsoft.com/office/powerpoint/2010/main" val="112058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3576" y="246004"/>
            <a:ext cx="1214845" cy="489523"/>
          </a:xfrm>
          <a:prstGeom prst="rect">
            <a:avLst/>
          </a:prstGeom>
        </p:spPr>
      </p:pic>
      <p:sp>
        <p:nvSpPr>
          <p:cNvPr id="5" name="Title 4"/>
          <p:cNvSpPr>
            <a:spLocks noGrp="1"/>
          </p:cNvSpPr>
          <p:nvPr>
            <p:ph type="title" hasCustomPrompt="1"/>
          </p:nvPr>
        </p:nvSpPr>
        <p:spPr>
          <a:xfrm>
            <a:off x="555589" y="843463"/>
            <a:ext cx="8157567" cy="1028883"/>
          </a:xfrm>
          <a:prstGeom prst="rect">
            <a:avLst/>
          </a:prstGeom>
        </p:spPr>
        <p:txBody>
          <a:bodyPr lIns="36000" tIns="36000" rIns="36000" bIns="36000"/>
          <a:lstStyle>
            <a:lvl1pPr>
              <a:defRPr sz="4000">
                <a:latin typeface="Arial" panose="020B0604020202020204" pitchFamily="34" charset="0"/>
                <a:cs typeface="Arial" panose="020B0604020202020204" pitchFamily="34" charset="0"/>
              </a:defRPr>
            </a:lvl1pPr>
          </a:lstStyle>
          <a:p>
            <a:r>
              <a:rPr lang="en-US"/>
              <a:t>Click to insert heading</a:t>
            </a:r>
            <a:endParaRPr lang="en-GB"/>
          </a:p>
        </p:txBody>
      </p:sp>
      <p:sp>
        <p:nvSpPr>
          <p:cNvPr id="17" name="Slide Number Placeholder 16"/>
          <p:cNvSpPr>
            <a:spLocks noGrp="1"/>
          </p:cNvSpPr>
          <p:nvPr>
            <p:ph type="sldNum" sz="quarter" idx="13"/>
          </p:nvPr>
        </p:nvSpPr>
        <p:spPr>
          <a:xfrm>
            <a:off x="6655756" y="6273502"/>
            <a:ext cx="2057400" cy="365125"/>
          </a:xfrm>
        </p:spPr>
        <p:txBody>
          <a:bodyPr/>
          <a:lstStyle/>
          <a:p>
            <a:fld id="{F27D839A-37BE-40C4-84CD-23A2D40098F0}" type="slidenum">
              <a:rPr lang="en-GB" smtClean="0"/>
              <a:t>‹#›</a:t>
            </a:fld>
            <a:endParaRPr lang="en-GB"/>
          </a:p>
        </p:txBody>
      </p:sp>
    </p:spTree>
    <p:extLst>
      <p:ext uri="{BB962C8B-B14F-4D97-AF65-F5344CB8AC3E}">
        <p14:creationId xmlns:p14="http://schemas.microsoft.com/office/powerpoint/2010/main" val="284128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700" y="5687368"/>
            <a:ext cx="8655943" cy="1172268"/>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3576" y="246004"/>
            <a:ext cx="1214845" cy="489523"/>
          </a:xfrm>
          <a:prstGeom prst="rect">
            <a:avLst/>
          </a:prstGeom>
        </p:spPr>
      </p:pic>
      <p:sp>
        <p:nvSpPr>
          <p:cNvPr id="5" name="Title 4"/>
          <p:cNvSpPr>
            <a:spLocks noGrp="1"/>
          </p:cNvSpPr>
          <p:nvPr>
            <p:ph type="title" hasCustomPrompt="1"/>
          </p:nvPr>
        </p:nvSpPr>
        <p:spPr>
          <a:xfrm>
            <a:off x="560718" y="2291220"/>
            <a:ext cx="8047112" cy="1028883"/>
          </a:xfrm>
          <a:prstGeom prst="rect">
            <a:avLst/>
          </a:prstGeom>
        </p:spPr>
        <p:txBody>
          <a:bodyPr/>
          <a:lstStyle>
            <a:lvl1pPr>
              <a:defRPr sz="4000" baseline="0">
                <a:latin typeface="Arial" panose="020B0604020202020204" pitchFamily="34" charset="0"/>
                <a:cs typeface="Arial" panose="020B0604020202020204" pitchFamily="34" charset="0"/>
              </a:defRPr>
            </a:lvl1pPr>
          </a:lstStyle>
          <a:p>
            <a:r>
              <a:rPr lang="en-US"/>
              <a:t>Click to add section title</a:t>
            </a:r>
            <a:endParaRPr lang="en-GB"/>
          </a:p>
        </p:txBody>
      </p:sp>
      <p:sp>
        <p:nvSpPr>
          <p:cNvPr id="9" name="Text Placeholder 8"/>
          <p:cNvSpPr>
            <a:spLocks noGrp="1"/>
          </p:cNvSpPr>
          <p:nvPr>
            <p:ph type="body" sz="quarter" idx="10" hasCustomPrompt="1"/>
          </p:nvPr>
        </p:nvSpPr>
        <p:spPr>
          <a:xfrm>
            <a:off x="560712" y="3320103"/>
            <a:ext cx="8047709" cy="125083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GB"/>
              <a:t>Click to add sub-heading</a:t>
            </a:r>
          </a:p>
        </p:txBody>
      </p:sp>
    </p:spTree>
    <p:extLst>
      <p:ext uri="{BB962C8B-B14F-4D97-AF65-F5344CB8AC3E}">
        <p14:creationId xmlns:p14="http://schemas.microsoft.com/office/powerpoint/2010/main" val="407588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d 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3576" y="246004"/>
            <a:ext cx="1214845" cy="489523"/>
          </a:xfrm>
          <a:prstGeom prst="rect">
            <a:avLst/>
          </a:prstGeom>
        </p:spPr>
      </p:pic>
    </p:spTree>
    <p:extLst>
      <p:ext uri="{BB962C8B-B14F-4D97-AF65-F5344CB8AC3E}">
        <p14:creationId xmlns:p14="http://schemas.microsoft.com/office/powerpoint/2010/main" val="2343903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0F4CA-6CBB-4A32-90CA-C7A6D48D623D}" type="datetime1">
              <a:rPr lang="en-US" smtClean="0"/>
              <a:t>4/29/2022</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D839A-37BE-40C4-84CD-23A2D40098F0}" type="slidenum">
              <a:rPr lang="en-GB" smtClean="0"/>
              <a:t>‹#›</a:t>
            </a:fld>
            <a:endParaRPr lang="en-GB"/>
          </a:p>
        </p:txBody>
      </p:sp>
    </p:spTree>
    <p:extLst>
      <p:ext uri="{BB962C8B-B14F-4D97-AF65-F5344CB8AC3E}">
        <p14:creationId xmlns:p14="http://schemas.microsoft.com/office/powerpoint/2010/main" val="339546781"/>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2" r:id="rId3"/>
    <p:sldLayoutId id="2147483669" r:id="rId4"/>
    <p:sldLayoutId id="2147483671"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5.jp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7351" y="1108990"/>
            <a:ext cx="8509047" cy="146161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Arial"/>
                <a:cs typeface="Arial"/>
              </a:rPr>
              <a:t>Veterans Covenant </a:t>
            </a:r>
            <a:endParaRPr lang="en-US" sz="4800" b="1" dirty="0" smtClean="0">
              <a:latin typeface="Arial"/>
              <a:cs typeface="Arial"/>
            </a:endParaRPr>
          </a:p>
          <a:p>
            <a:r>
              <a:rPr lang="en-US" sz="4800" b="1" dirty="0" smtClean="0">
                <a:latin typeface="Arial"/>
                <a:cs typeface="Arial"/>
              </a:rPr>
              <a:t>Healthcare Alliance (VCHA)</a:t>
            </a:r>
            <a:r>
              <a:rPr lang="en-US" sz="4400" b="1" dirty="0" smtClean="0">
                <a:latin typeface="Arial"/>
                <a:cs typeface="Arial"/>
              </a:rPr>
              <a:t> </a:t>
            </a:r>
          </a:p>
          <a:p>
            <a:r>
              <a:rPr lang="en-US" sz="1800" b="1" dirty="0" smtClean="0">
                <a:latin typeface="Arial"/>
                <a:cs typeface="Arial"/>
              </a:rPr>
              <a:t>Lieutenant Colonel (Retired) Guy Benson</a:t>
            </a:r>
          </a:p>
          <a:p>
            <a:r>
              <a:rPr lang="en-US" sz="1800" b="1" dirty="0" smtClean="0">
                <a:latin typeface="Arial"/>
                <a:cs typeface="Arial"/>
              </a:rPr>
              <a:t>Team Leader VCHA</a:t>
            </a:r>
            <a:endParaRPr lang="en-US" sz="1800" b="1" dirty="0">
              <a:latin typeface="Arial"/>
              <a:cs typeface="Arial"/>
            </a:endParaRPr>
          </a:p>
          <a:p>
            <a:r>
              <a:rPr lang="en-US" sz="3600" b="1" dirty="0">
                <a:latin typeface="Arial"/>
                <a:cs typeface="Arial"/>
              </a:rPr>
              <a:t> </a:t>
            </a:r>
            <a:endParaRPr lang="en-US" sz="3600" b="1" dirty="0">
              <a:solidFill>
                <a:srgbClr val="000000"/>
              </a:solidFill>
              <a:latin typeface="Arial"/>
              <a:cs typeface="Arial"/>
            </a:endParaRPr>
          </a:p>
        </p:txBody>
      </p:sp>
      <p:sp>
        <p:nvSpPr>
          <p:cNvPr id="6" name="Subtitle 2"/>
          <p:cNvSpPr txBox="1">
            <a:spLocks/>
          </p:cNvSpPr>
          <p:nvPr/>
        </p:nvSpPr>
        <p:spPr>
          <a:xfrm>
            <a:off x="342329" y="353260"/>
            <a:ext cx="8509047" cy="146161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a:latin typeface="Arial"/>
                <a:cs typeface="Arial"/>
              </a:rPr>
              <a:t> </a:t>
            </a:r>
            <a:endParaRPr lang="en-US" sz="3600" b="1" dirty="0">
              <a:solidFill>
                <a:srgbClr val="000000"/>
              </a:solidFill>
              <a:latin typeface="Arial"/>
              <a:cs typeface="Arial"/>
            </a:endParaRPr>
          </a:p>
        </p:txBody>
      </p:sp>
      <p:pic>
        <p:nvPicPr>
          <p:cNvPr id="8" name="Picture 7"/>
          <p:cNvPicPr>
            <a:picLocks noChangeAspect="1"/>
          </p:cNvPicPr>
          <p:nvPr/>
        </p:nvPicPr>
        <p:blipFill rotWithShape="1">
          <a:blip r:embed="rId2"/>
          <a:srcRect l="19474" t="88844" r="20965" b="1744"/>
          <a:stretch/>
        </p:blipFill>
        <p:spPr>
          <a:xfrm>
            <a:off x="1" y="6145160"/>
            <a:ext cx="9144000" cy="712839"/>
          </a:xfrm>
          <a:prstGeom prst="rect">
            <a:avLst/>
          </a:prstGeom>
        </p:spPr>
      </p:pic>
      <p:pic>
        <p:nvPicPr>
          <p:cNvPr id="1026" name="Picture 2" descr="Branding – People's History of the NH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698" y="261368"/>
            <a:ext cx="1416656" cy="796869"/>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349818" y="450974"/>
            <a:ext cx="8509047" cy="88983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solidFill>
                <a:srgbClr val="000000"/>
              </a:solidFill>
              <a:latin typeface="Arial"/>
              <a:cs typeface="Arial"/>
            </a:endParaRPr>
          </a:p>
        </p:txBody>
      </p:sp>
      <p:pic>
        <p:nvPicPr>
          <p:cNvPr id="14" name="Picture 2" descr="Trust signs pledge to military veter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78" y="246279"/>
            <a:ext cx="2062755" cy="917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o&#10;&#10;Description automatically generated">
            <a:extLst>
              <a:ext uri="{FF2B5EF4-FFF2-40B4-BE49-F238E27FC236}">
                <a16:creationId xmlns:a16="http://schemas.microsoft.com/office/drawing/2014/main" id="{967F0E4A-C669-4DDF-9A65-2EB0373E2361}"/>
              </a:ext>
            </a:extLst>
          </p:cNvPr>
          <p:cNvPicPr>
            <a:picLocks noChangeAspect="1"/>
          </p:cNvPicPr>
          <p:nvPr/>
        </p:nvPicPr>
        <p:blipFill>
          <a:blip r:embed="rId5"/>
          <a:stretch>
            <a:fillRect/>
          </a:stretch>
        </p:blipFill>
        <p:spPr>
          <a:xfrm>
            <a:off x="910832" y="4071678"/>
            <a:ext cx="1624290" cy="1687371"/>
          </a:xfrm>
          <a:prstGeom prst="rect">
            <a:avLst/>
          </a:prstGeom>
          <a:ln w="76200">
            <a:solidFill>
              <a:schemeClr val="tx1"/>
            </a:solidFill>
          </a:ln>
        </p:spPr>
      </p:pic>
      <p:pic>
        <p:nvPicPr>
          <p:cNvPr id="1032" name="Picture 8" descr="Support Network – Veterans into Logistic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9728" y="3433320"/>
            <a:ext cx="3488069" cy="24660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9100"/>
          <a:stretch/>
        </p:blipFill>
        <p:spPr bwMode="auto">
          <a:xfrm>
            <a:off x="7195471" y="3447563"/>
            <a:ext cx="1233608" cy="237044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36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739" y="216390"/>
            <a:ext cx="8041481" cy="1461619"/>
          </a:xfrm>
        </p:spPr>
        <p:txBody>
          <a:bodyPr vert="horz" lIns="91440" tIns="45720" rIns="91440" bIns="45720" rtlCol="0" anchor="t">
            <a:noAutofit/>
          </a:bodyPr>
          <a:lstStyle/>
          <a:p>
            <a:r>
              <a:rPr lang="en-US" sz="6600" b="1">
                <a:solidFill>
                  <a:srgbClr val="000000"/>
                </a:solidFill>
                <a:latin typeface="Arial"/>
                <a:cs typeface="Arial"/>
              </a:rPr>
              <a:t>Questions</a:t>
            </a:r>
            <a:endParaRPr lang="en-US" sz="6600" b="1" dirty="0">
              <a:solidFill>
                <a:srgbClr val="000000"/>
              </a:solidFill>
              <a:latin typeface="Arial"/>
              <a:cs typeface="Arial"/>
            </a:endParaRPr>
          </a:p>
        </p:txBody>
      </p:sp>
      <p:pic>
        <p:nvPicPr>
          <p:cNvPr id="7" name="Picture 6"/>
          <p:cNvPicPr>
            <a:picLocks noChangeAspect="1"/>
          </p:cNvPicPr>
          <p:nvPr/>
        </p:nvPicPr>
        <p:blipFill rotWithShape="1">
          <a:blip r:embed="rId2"/>
          <a:srcRect l="19474" t="88844" r="20965" b="1744"/>
          <a:stretch/>
        </p:blipFill>
        <p:spPr>
          <a:xfrm>
            <a:off x="1" y="6145160"/>
            <a:ext cx="9144000" cy="712839"/>
          </a:xfrm>
          <a:prstGeom prst="rect">
            <a:avLst/>
          </a:prstGeom>
        </p:spPr>
      </p:pic>
      <p:pic>
        <p:nvPicPr>
          <p:cNvPr id="8" name="Picture 2" descr="Branding – People's History of the NH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3375" y="417118"/>
            <a:ext cx="1085490" cy="6105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rust signs pledge to military vete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30" y="178855"/>
            <a:ext cx="2066574" cy="848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b649929-49e4-48aa-a2fc-082fa99833c2@GBRP2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185" y="1496579"/>
            <a:ext cx="6975119" cy="417970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760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9892" y="1769335"/>
            <a:ext cx="8445911" cy="3634196"/>
          </a:xfrm>
        </p:spPr>
        <p:txBody>
          <a:bodyPr vert="horz" lIns="91440" tIns="45720" rIns="91440" bIns="45720" rtlCol="0" anchor="t">
            <a:noAutofit/>
          </a:bodyPr>
          <a:lstStyle/>
          <a:p>
            <a:pPr marL="342900" indent="-342900" algn="l">
              <a:buFont typeface="Arial" panose="020B0604020202020204" pitchFamily="34" charset="0"/>
              <a:buChar char="•"/>
            </a:pPr>
            <a:r>
              <a:rPr lang="en-GB" altLang="en-US" sz="3200" dirty="0">
                <a:latin typeface="Arial"/>
                <a:cs typeface="Arial"/>
              </a:rPr>
              <a:t>   Introduction</a:t>
            </a:r>
          </a:p>
          <a:p>
            <a:pPr marL="342900" indent="-342900" algn="l">
              <a:buFont typeface="Arial" panose="020B0604020202020204" pitchFamily="34" charset="0"/>
              <a:buChar char="•"/>
            </a:pPr>
            <a:r>
              <a:rPr lang="en-GB" altLang="en-US" sz="3200" dirty="0">
                <a:latin typeface="Arial"/>
                <a:cs typeface="Arial"/>
              </a:rPr>
              <a:t>   Background</a:t>
            </a:r>
          </a:p>
          <a:p>
            <a:pPr marL="342900" indent="-342900" algn="l">
              <a:buFont typeface="Arial" panose="020B0604020202020204" pitchFamily="34" charset="0"/>
              <a:buChar char="•"/>
            </a:pPr>
            <a:r>
              <a:rPr lang="en-GB" altLang="en-US" sz="3200" dirty="0">
                <a:latin typeface="Arial"/>
                <a:cs typeface="Arial"/>
              </a:rPr>
              <a:t>   VCHA </a:t>
            </a:r>
            <a:r>
              <a:rPr lang="en-GB" altLang="en-US" sz="3200" dirty="0" smtClean="0">
                <a:latin typeface="Arial"/>
                <a:cs typeface="Arial"/>
              </a:rPr>
              <a:t>overview</a:t>
            </a:r>
          </a:p>
          <a:p>
            <a:pPr marL="342900" indent="-342900" algn="l">
              <a:buFont typeface="Arial" panose="020B0604020202020204" pitchFamily="34" charset="0"/>
              <a:buChar char="•"/>
            </a:pPr>
            <a:r>
              <a:rPr lang="en-US" altLang="en-US" sz="3200" dirty="0">
                <a:latin typeface="Arial"/>
                <a:cs typeface="Arial"/>
              </a:rPr>
              <a:t> </a:t>
            </a:r>
            <a:r>
              <a:rPr lang="en-US" altLang="en-US" sz="3200" dirty="0" smtClean="0">
                <a:latin typeface="Arial"/>
                <a:cs typeface="Arial"/>
              </a:rPr>
              <a:t>  Common Operating Picture</a:t>
            </a:r>
            <a:endParaRPr lang="en-GB" altLang="en-US" sz="3200" dirty="0">
              <a:latin typeface="Arial"/>
              <a:cs typeface="Arial"/>
            </a:endParaRPr>
          </a:p>
          <a:p>
            <a:pPr marL="342900" indent="-342900" algn="l">
              <a:buFont typeface="Arial" panose="020B0604020202020204" pitchFamily="34" charset="0"/>
              <a:buChar char="•"/>
            </a:pPr>
            <a:r>
              <a:rPr lang="en-US" altLang="en-US" sz="3200" dirty="0" smtClean="0">
                <a:latin typeface="Arial"/>
                <a:cs typeface="Arial"/>
              </a:rPr>
              <a:t>   Summary</a:t>
            </a:r>
            <a:r>
              <a:rPr lang="en-US" altLang="en-US" sz="3200" dirty="0">
                <a:latin typeface="Arial"/>
                <a:cs typeface="Arial"/>
              </a:rPr>
              <a:t>   </a:t>
            </a:r>
            <a:endParaRPr lang="en-US" altLang="en-US" sz="3200" dirty="0" smtClean="0">
              <a:latin typeface="Arial"/>
              <a:cs typeface="Arial"/>
            </a:endParaRPr>
          </a:p>
          <a:p>
            <a:pPr marL="342900" indent="-342900" algn="l">
              <a:buFont typeface="Arial" panose="020B0604020202020204" pitchFamily="34" charset="0"/>
              <a:buChar char="•"/>
            </a:pPr>
            <a:r>
              <a:rPr lang="en-US" altLang="en-US" sz="3200" dirty="0" smtClean="0">
                <a:solidFill>
                  <a:srgbClr val="000000"/>
                </a:solidFill>
                <a:latin typeface="Arial"/>
                <a:cs typeface="Arial"/>
              </a:rPr>
              <a:t>   Questions</a:t>
            </a:r>
            <a:endParaRPr lang="en-US" altLang="en-US" sz="3200" dirty="0">
              <a:solidFill>
                <a:srgbClr val="000000"/>
              </a:solidFill>
              <a:latin typeface="Arial"/>
              <a:cs typeface="Arial"/>
            </a:endParaRPr>
          </a:p>
          <a:p>
            <a:pPr algn="l"/>
            <a:endParaRPr lang="en-GB" altLang="en-US" dirty="0"/>
          </a:p>
        </p:txBody>
      </p:sp>
      <p:sp>
        <p:nvSpPr>
          <p:cNvPr id="6" name="Subtitle 2"/>
          <p:cNvSpPr txBox="1">
            <a:spLocks/>
          </p:cNvSpPr>
          <p:nvPr/>
        </p:nvSpPr>
        <p:spPr>
          <a:xfrm>
            <a:off x="551260" y="471827"/>
            <a:ext cx="8041481" cy="146161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latin typeface="Arial"/>
                <a:cs typeface="Arial"/>
              </a:rPr>
              <a:t>Scope</a:t>
            </a:r>
          </a:p>
          <a:p>
            <a:r>
              <a:rPr lang="en-US" sz="3600" b="1" dirty="0">
                <a:latin typeface="Arial"/>
                <a:cs typeface="Arial"/>
              </a:rPr>
              <a:t> </a:t>
            </a:r>
            <a:endParaRPr lang="en-US" sz="3600" b="1" dirty="0">
              <a:solidFill>
                <a:srgbClr val="000000"/>
              </a:solidFill>
              <a:latin typeface="Arial"/>
              <a:cs typeface="Arial"/>
            </a:endParaRPr>
          </a:p>
        </p:txBody>
      </p:sp>
      <p:pic>
        <p:nvPicPr>
          <p:cNvPr id="4" name="Picture 5" descr="A large ship in a body of water&#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1303" y="1202111"/>
            <a:ext cx="2354500" cy="4628418"/>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9474" t="88844" r="20965" b="1744"/>
          <a:stretch/>
        </p:blipFill>
        <p:spPr>
          <a:xfrm>
            <a:off x="1" y="6145160"/>
            <a:ext cx="9144000" cy="712839"/>
          </a:xfrm>
          <a:prstGeom prst="rect">
            <a:avLst/>
          </a:prstGeom>
        </p:spPr>
      </p:pic>
      <p:pic>
        <p:nvPicPr>
          <p:cNvPr id="7" name="Picture 2" descr="Branding – People's History of the N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3375" y="417118"/>
            <a:ext cx="1085490" cy="6105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rust signs pledge to military vete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29" y="353260"/>
            <a:ext cx="2066574" cy="84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884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4226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4294967295"/>
          </p:nvPr>
        </p:nvSpPr>
        <p:spPr>
          <a:xfrm>
            <a:off x="7086600" y="6273800"/>
            <a:ext cx="1588770" cy="365125"/>
          </a:xfrm>
        </p:spPr>
        <p:txBody>
          <a:bodyPr/>
          <a:lstStyle/>
          <a:p>
            <a:fld id="{F27D839A-37BE-40C4-84CD-23A2D40098F0}" type="slidenum">
              <a:rPr lang="en-GB" smtClean="0"/>
              <a:t>3</a:t>
            </a:fld>
            <a:endParaRPr lang="en-GB"/>
          </a:p>
        </p:txBody>
      </p:sp>
      <p:pic>
        <p:nvPicPr>
          <p:cNvPr id="6" name="Picture 2" descr="http://www.defenceimagery.mod.uk/fotoweb/cmdrequest/rest/Preview.fwx?rt=1&amp;f=EFCC51FEE65DA414D18085DA188CAB45524FFC4F7A63A403C47E17A8BEF1E554B796D6EA4FD91784A04B36049843E1FB56B129047A099FD2448D5AA2FD3EBB84D49852E5EF22F9F1E9930FDF2671F900085DFA4FB59B87C53EFD77669561014BF1B1ADDF8D5E1B04F82ACFB3108AD391A386F55BA61E2AA86317E3603E440E92EB01FC1041C5ABF23492B01E973E0771815B16C78759C55087211458CFF95BD574D6D62F919AC024&amp;sz=650"/>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3101" t="18317" r="8162" b="28592"/>
          <a:stretch/>
        </p:blipFill>
        <p:spPr bwMode="auto">
          <a:xfrm flipH="1">
            <a:off x="-2385" y="-11431"/>
            <a:ext cx="9144000" cy="36409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20914" y="29029"/>
            <a:ext cx="7953829" cy="19594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GB" sz="2800" b="1" dirty="0">
                <a:effectLst>
                  <a:glow rad="228600">
                    <a:schemeClr val="bg1">
                      <a:alpha val="40000"/>
                    </a:schemeClr>
                  </a:glow>
                </a:effectLst>
              </a:rPr>
              <a:t>Why does our care for the Armed Forces community matter?</a:t>
            </a:r>
          </a:p>
        </p:txBody>
      </p:sp>
      <p:sp>
        <p:nvSpPr>
          <p:cNvPr id="11" name="Rectangle 10"/>
          <p:cNvSpPr/>
          <p:nvPr/>
        </p:nvSpPr>
        <p:spPr>
          <a:xfrm>
            <a:off x="5351390" y="3853101"/>
            <a:ext cx="3323980" cy="2031325"/>
          </a:xfrm>
          <a:prstGeom prst="rect">
            <a:avLst/>
          </a:prstGeom>
        </p:spPr>
        <p:txBody>
          <a:bodyPr wrap="square">
            <a:spAutoFit/>
          </a:bodyPr>
          <a:lstStyle/>
          <a:p>
            <a:r>
              <a:rPr lang="en-GB" b="1" dirty="0"/>
              <a:t>In return, the whole nation has a moral obligation to the those who serve or have served, together with their families. They deserve our respect and support, and fair treatment.</a:t>
            </a:r>
          </a:p>
        </p:txBody>
      </p:sp>
      <p:sp>
        <p:nvSpPr>
          <p:cNvPr id="13" name="Isosceles Triangle 12"/>
          <p:cNvSpPr/>
          <p:nvPr/>
        </p:nvSpPr>
        <p:spPr>
          <a:xfrm rot="16200000">
            <a:off x="3204357" y="4514579"/>
            <a:ext cx="2334639" cy="4644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rot="5400000">
            <a:off x="3821214" y="4514579"/>
            <a:ext cx="2334639" cy="4644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92369" y="2763079"/>
            <a:ext cx="3647079" cy="3323987"/>
          </a:xfrm>
          <a:prstGeom prst="rect">
            <a:avLst/>
          </a:prstGeom>
        </p:spPr>
        <p:txBody>
          <a:bodyPr wrap="square">
            <a:spAutoFit/>
          </a:bodyPr>
          <a:lstStyle/>
          <a:p>
            <a:r>
              <a:rPr lang="en-GB" sz="1400" b="1" dirty="0"/>
              <a:t>As set out in the Armed</a:t>
            </a:r>
          </a:p>
          <a:p>
            <a:r>
              <a:rPr lang="en-GB" sz="1400" b="1" dirty="0"/>
              <a:t>Forces Covenant:</a:t>
            </a:r>
          </a:p>
          <a:p>
            <a:endParaRPr lang="en-GB" sz="1400" b="1" dirty="0"/>
          </a:p>
          <a:p>
            <a:r>
              <a:rPr lang="en-GB" sz="1400" b="1" dirty="0"/>
              <a:t>The first duty of Government is the defence of the realm</a:t>
            </a:r>
          </a:p>
          <a:p>
            <a:endParaRPr lang="en-GB" sz="1400" b="1" dirty="0"/>
          </a:p>
          <a:p>
            <a:r>
              <a:rPr lang="en-GB" sz="1400" b="1" dirty="0"/>
              <a:t>People who serve in the Armed Forces defend the realm, sacrificing some civilian freedoms, facing danger and sometimes, suffering serious injury or death.</a:t>
            </a:r>
          </a:p>
          <a:p>
            <a:endParaRPr lang="en-GB" sz="1400" b="1" dirty="0"/>
          </a:p>
          <a:p>
            <a:r>
              <a:rPr lang="en-GB" sz="1400" b="1" dirty="0"/>
              <a:t>Families play a vital role in supporting the operational effectiveness of the Armed Forces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695" y="1725320"/>
            <a:ext cx="1421967" cy="1925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rotWithShape="1">
          <a:blip r:embed="rId4"/>
          <a:srcRect l="19474" t="88844" r="20965" b="1744"/>
          <a:stretch/>
        </p:blipFill>
        <p:spPr>
          <a:xfrm>
            <a:off x="1" y="6046840"/>
            <a:ext cx="9144000" cy="811160"/>
          </a:xfrm>
          <a:prstGeom prst="rect">
            <a:avLst/>
          </a:prstGeom>
        </p:spPr>
      </p:pic>
    </p:spTree>
    <p:extLst>
      <p:ext uri="{BB962C8B-B14F-4D97-AF65-F5344CB8AC3E}">
        <p14:creationId xmlns:p14="http://schemas.microsoft.com/office/powerpoint/2010/main" val="216848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origins of the Veterans Covenant Healthcare Alliance (VCHA)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89" y="2057400"/>
            <a:ext cx="2620066" cy="3703320"/>
          </a:xfrm>
          <a:prstGeom prst="rect">
            <a:avLst/>
          </a:prstGeom>
        </p:spPr>
      </p:pic>
      <p:pic>
        <p:nvPicPr>
          <p:cNvPr id="4" name="Picture 3"/>
          <p:cNvPicPr>
            <a:picLocks noChangeAspect="1"/>
          </p:cNvPicPr>
          <p:nvPr/>
        </p:nvPicPr>
        <p:blipFill rotWithShape="1">
          <a:blip r:embed="rId3"/>
          <a:srcRect l="1" r="664"/>
          <a:stretch/>
        </p:blipFill>
        <p:spPr>
          <a:xfrm>
            <a:off x="3522638" y="1992598"/>
            <a:ext cx="2695281" cy="38239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145" y="3844450"/>
            <a:ext cx="2547319" cy="1042181"/>
          </a:xfrm>
          <a:prstGeom prst="rect">
            <a:avLst/>
          </a:prstGeom>
        </p:spPr>
      </p:pic>
      <p:sp>
        <p:nvSpPr>
          <p:cNvPr id="6" name="Right Arrow 5"/>
          <p:cNvSpPr/>
          <p:nvPr/>
        </p:nvSpPr>
        <p:spPr>
          <a:xfrm>
            <a:off x="2575248" y="4629150"/>
            <a:ext cx="1562412" cy="937260"/>
          </a:xfrm>
          <a:prstGeom prst="rightArrow">
            <a:avLst/>
          </a:prstGeom>
          <a:solidFill>
            <a:srgbClr val="6A257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10121170" y="3078437"/>
            <a:ext cx="1562412" cy="937260"/>
          </a:xfrm>
          <a:prstGeom prst="rightArrow">
            <a:avLst/>
          </a:prstGeom>
          <a:solidFill>
            <a:srgbClr val="6A257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55589" y="2057400"/>
            <a:ext cx="2610521"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1. GIRFT orthopaedic visits</a:t>
            </a:r>
          </a:p>
        </p:txBody>
      </p:sp>
      <p:sp>
        <p:nvSpPr>
          <p:cNvPr id="9" name="Rectangle 8"/>
          <p:cNvSpPr/>
          <p:nvPr/>
        </p:nvSpPr>
        <p:spPr>
          <a:xfrm>
            <a:off x="3522639" y="2057400"/>
            <a:ext cx="2610521"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2. The Chavasse Report</a:t>
            </a:r>
          </a:p>
        </p:txBody>
      </p:sp>
      <p:sp>
        <p:nvSpPr>
          <p:cNvPr id="10" name="Rectangle 9"/>
          <p:cNvSpPr/>
          <p:nvPr/>
        </p:nvSpPr>
        <p:spPr>
          <a:xfrm>
            <a:off x="6389371" y="2077758"/>
            <a:ext cx="2323786"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3. The </a:t>
            </a:r>
            <a:r>
              <a:rPr lang="en-GB" sz="1400" b="1" dirty="0" smtClean="0"/>
              <a:t>VCHA Programme</a:t>
            </a:r>
            <a:endParaRPr lang="en-GB" sz="1400" b="1" dirty="0"/>
          </a:p>
        </p:txBody>
      </p:sp>
      <p:pic>
        <p:nvPicPr>
          <p:cNvPr id="11" name="Picture 2" descr="Trust signs pledge to military vetera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634" y="116998"/>
            <a:ext cx="1768617" cy="7264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a:srcRect l="19474" t="88844" r="20965" b="1744"/>
          <a:stretch/>
        </p:blipFill>
        <p:spPr>
          <a:xfrm>
            <a:off x="1" y="6046840"/>
            <a:ext cx="9144000" cy="811160"/>
          </a:xfrm>
          <a:prstGeom prst="rect">
            <a:avLst/>
          </a:prstGeom>
        </p:spPr>
      </p:pic>
      <p:sp>
        <p:nvSpPr>
          <p:cNvPr id="13" name="TextBox 12"/>
          <p:cNvSpPr txBox="1"/>
          <p:nvPr/>
        </p:nvSpPr>
        <p:spPr>
          <a:xfrm>
            <a:off x="6574447" y="3687097"/>
            <a:ext cx="2254921" cy="2073623"/>
          </a:xfrm>
          <a:prstGeom prst="rect">
            <a:avLst/>
          </a:prstGeom>
          <a:noFill/>
          <a:ln w="28575">
            <a:solidFill>
              <a:schemeClr val="tx1"/>
            </a:solidFill>
          </a:ln>
        </p:spPr>
        <p:txBody>
          <a:bodyPr wrap="square" rtlCol="0">
            <a:spAutoFit/>
          </a:bodyPr>
          <a:lstStyle/>
          <a:p>
            <a:endParaRPr lang="en-GB" dirty="0"/>
          </a:p>
        </p:txBody>
      </p:sp>
      <p:sp>
        <p:nvSpPr>
          <p:cNvPr id="14" name="Right Arrow 13"/>
          <p:cNvSpPr/>
          <p:nvPr/>
        </p:nvSpPr>
        <p:spPr>
          <a:xfrm>
            <a:off x="5488975" y="4629150"/>
            <a:ext cx="1562412" cy="937260"/>
          </a:xfrm>
          <a:prstGeom prst="rightArrow">
            <a:avLst/>
          </a:prstGeom>
          <a:solidFill>
            <a:srgbClr val="6A257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1210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80" y="803475"/>
            <a:ext cx="8157567" cy="1028883"/>
          </a:xfrm>
        </p:spPr>
        <p:txBody>
          <a:bodyPr>
            <a:normAutofit fontScale="90000"/>
          </a:bodyPr>
          <a:lstStyle/>
          <a:p>
            <a:pPr algn="ctr"/>
            <a:r>
              <a:rPr lang="en-GB" sz="3200" b="1" dirty="0">
                <a:latin typeface="Arial"/>
                <a:cs typeface="Arial"/>
              </a:rPr>
              <a:t>VCHA Patron </a:t>
            </a:r>
            <a:br>
              <a:rPr lang="en-GB" sz="3200" b="1" dirty="0">
                <a:latin typeface="Arial"/>
                <a:cs typeface="Arial"/>
              </a:rPr>
            </a:br>
            <a:r>
              <a:rPr lang="en-GB" sz="3200" b="1" dirty="0">
                <a:latin typeface="Arial"/>
                <a:cs typeface="Arial"/>
              </a:rPr>
              <a:t>General </a:t>
            </a:r>
            <a:r>
              <a:rPr lang="en-GB" sz="3200" b="1" dirty="0" smtClean="0">
                <a:latin typeface="Arial"/>
                <a:cs typeface="Arial"/>
              </a:rPr>
              <a:t>the Lord </a:t>
            </a:r>
            <a:r>
              <a:rPr lang="en-GB" sz="3200" b="1" dirty="0">
                <a:latin typeface="Arial"/>
                <a:cs typeface="Arial"/>
              </a:rPr>
              <a:t>Dannatt GCB CBE MC DL</a:t>
            </a:r>
          </a:p>
        </p:txBody>
      </p:sp>
      <p:sp>
        <p:nvSpPr>
          <p:cNvPr id="3" name="Content Placeholder 2"/>
          <p:cNvSpPr>
            <a:spLocks noGrp="1"/>
          </p:cNvSpPr>
          <p:nvPr>
            <p:ph type="body" sz="quarter" idx="10"/>
          </p:nvPr>
        </p:nvSpPr>
        <p:spPr>
          <a:xfrm>
            <a:off x="429780" y="5547126"/>
            <a:ext cx="8158172" cy="4180148"/>
          </a:xfrm>
        </p:spPr>
        <p:txBody>
          <a:bodyPr vert="horz" lIns="36000" tIns="36000" rIns="36000" bIns="36000" rtlCol="0" anchor="t">
            <a:normAutofit/>
          </a:bodyPr>
          <a:lstStyle/>
          <a:p>
            <a:pPr marL="0" indent="0" algn="ctr">
              <a:spcBef>
                <a:spcPts val="0"/>
              </a:spcBef>
              <a:buNone/>
            </a:pPr>
            <a:r>
              <a:rPr lang="en-GB" sz="2000" b="1" dirty="0" smtClean="0">
                <a:latin typeface="Arial"/>
                <a:cs typeface="Arial"/>
              </a:rPr>
              <a:t>Professional Head </a:t>
            </a:r>
            <a:r>
              <a:rPr lang="en-GB" sz="2000" b="1" dirty="0">
                <a:latin typeface="Arial"/>
                <a:cs typeface="Arial"/>
              </a:rPr>
              <a:t>of the British Army 2006 – 2009; </a:t>
            </a:r>
            <a:endParaRPr lang="en-GB" sz="2000" b="1" dirty="0" smtClean="0">
              <a:latin typeface="Arial"/>
              <a:cs typeface="Arial"/>
            </a:endParaRPr>
          </a:p>
          <a:p>
            <a:pPr marL="0" indent="0" algn="ctr">
              <a:spcBef>
                <a:spcPts val="0"/>
              </a:spcBef>
              <a:buNone/>
            </a:pPr>
            <a:r>
              <a:rPr lang="en-GB" sz="2000" b="1" dirty="0" smtClean="0">
                <a:latin typeface="Arial"/>
                <a:cs typeface="Arial"/>
              </a:rPr>
              <a:t>40 </a:t>
            </a:r>
            <a:r>
              <a:rPr lang="en-GB" sz="2000" b="1" dirty="0">
                <a:latin typeface="Arial"/>
                <a:cs typeface="Arial"/>
              </a:rPr>
              <a:t>years' service; formed Help for Heroes charity</a:t>
            </a:r>
            <a:r>
              <a:rPr lang="en-GB" sz="2400" b="1" dirty="0">
                <a:latin typeface="Arial"/>
                <a:cs typeface="Arial"/>
              </a:rPr>
              <a:t>. </a:t>
            </a:r>
          </a:p>
        </p:txBody>
      </p:sp>
      <p:sp>
        <p:nvSpPr>
          <p:cNvPr id="4" name="Slide Number Placeholder 3"/>
          <p:cNvSpPr>
            <a:spLocks noGrp="1"/>
          </p:cNvSpPr>
          <p:nvPr>
            <p:ph type="sldNum" sz="quarter" idx="13"/>
          </p:nvPr>
        </p:nvSpPr>
        <p:spPr/>
        <p:txBody>
          <a:bodyPr/>
          <a:lstStyle/>
          <a:p>
            <a:fld id="{87DADF28-5588-485E-81E7-6B9A2B6E3B3C}" type="slidenum">
              <a:rPr lang="en-GB" smtClean="0"/>
              <a:pPr/>
              <a:t>5</a:t>
            </a:fld>
            <a:endParaRPr lang="en-GB"/>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101"/>
          <a:stretch/>
        </p:blipFill>
        <p:spPr>
          <a:xfrm>
            <a:off x="3844413" y="1832358"/>
            <a:ext cx="4563381" cy="3529102"/>
          </a:xfrm>
          <a:prstGeom prst="rect">
            <a:avLst/>
          </a:prstGeom>
          <a:ln w="76200">
            <a:solidFill>
              <a:schemeClr val="tx1"/>
            </a:solidFill>
          </a:ln>
        </p:spPr>
      </p:pic>
      <p:pic>
        <p:nvPicPr>
          <p:cNvPr id="7" name="Picture 2" descr="Trust signs pledge to military vete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29" y="353260"/>
            <a:ext cx="2066574" cy="848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19474" t="88844" r="20965" b="1744"/>
          <a:stretch/>
        </p:blipFill>
        <p:spPr>
          <a:xfrm>
            <a:off x="1" y="6273502"/>
            <a:ext cx="9144000" cy="58449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083" y="1832358"/>
            <a:ext cx="2584465" cy="3529102"/>
          </a:xfrm>
          <a:prstGeom prst="rect">
            <a:avLst/>
          </a:prstGeom>
          <a:ln w="76200">
            <a:solidFill>
              <a:schemeClr val="tx1"/>
            </a:solidFill>
          </a:ln>
        </p:spPr>
      </p:pic>
    </p:spTree>
    <p:extLst>
      <p:ext uri="{BB962C8B-B14F-4D97-AF65-F5344CB8AC3E}">
        <p14:creationId xmlns:p14="http://schemas.microsoft.com/office/powerpoint/2010/main" val="163157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9076" y="708148"/>
            <a:ext cx="8157567" cy="1028883"/>
          </a:xfrm>
        </p:spPr>
        <p:txBody>
          <a:bodyPr>
            <a:normAutofit/>
          </a:bodyPr>
          <a:lstStyle/>
          <a:p>
            <a:r>
              <a:rPr lang="en-GB" b="1" dirty="0"/>
              <a:t>The Alliance’s purpose</a:t>
            </a:r>
          </a:p>
        </p:txBody>
      </p:sp>
      <p:sp>
        <p:nvSpPr>
          <p:cNvPr id="6" name="Content Placeholder 6"/>
          <p:cNvSpPr txBox="1">
            <a:spLocks/>
          </p:cNvSpPr>
          <p:nvPr/>
        </p:nvSpPr>
        <p:spPr>
          <a:xfrm>
            <a:off x="555589" y="1737031"/>
            <a:ext cx="8157566" cy="2274899"/>
          </a:xfrm>
          <a:prstGeom prst="rect">
            <a:avLst/>
          </a:prstGeom>
          <a:solidFill>
            <a:schemeClr val="accent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rPr>
              <a:t>“The aim is to develop, share and drive the implementation of best practice that will improve armed forces veterans’ care, whilst at the same time also raising standards across the NHS for all users.”</a:t>
            </a:r>
          </a:p>
        </p:txBody>
      </p:sp>
      <p:sp>
        <p:nvSpPr>
          <p:cNvPr id="7" name="Content Placeholder 6"/>
          <p:cNvSpPr txBox="1">
            <a:spLocks/>
          </p:cNvSpPr>
          <p:nvPr/>
        </p:nvSpPr>
        <p:spPr>
          <a:xfrm>
            <a:off x="3577590" y="3714750"/>
            <a:ext cx="5135565" cy="297180"/>
          </a:xfrm>
          <a:prstGeom prst="rect">
            <a:avLst/>
          </a:prstGeom>
          <a:solidFill>
            <a:schemeClr val="accent1"/>
          </a:solidFill>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rPr>
              <a:t>- Veterans Covenant Healthcare Alliance Terms of Reference</a:t>
            </a:r>
          </a:p>
        </p:txBody>
      </p:sp>
      <p:sp>
        <p:nvSpPr>
          <p:cNvPr id="9" name="Content Placeholder 5"/>
          <p:cNvSpPr txBox="1">
            <a:spLocks/>
          </p:cNvSpPr>
          <p:nvPr/>
        </p:nvSpPr>
        <p:spPr>
          <a:xfrm>
            <a:off x="555589" y="4114800"/>
            <a:ext cx="5182271" cy="1977390"/>
          </a:xfrm>
          <a:prstGeom prst="rect">
            <a:avLst/>
          </a:prstGeom>
          <a:solidFill>
            <a:schemeClr val="bg1"/>
          </a:solidFill>
        </p:spPr>
        <p:txBody>
          <a:bodyPr vert="horz" lIns="36000" tIns="0" rIns="36000" bIns="0" rtlCol="0" anchor="ctr">
            <a:noAutofit/>
          </a:bodyP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prstClr val="white"/>
              </a:buClr>
              <a:buSzTx/>
              <a:buFontTx/>
              <a:buNone/>
              <a:tabLst/>
              <a:defRPr/>
            </a:pPr>
            <a:r>
              <a:rPr kumimoji="0" lang="en-GB" sz="1800" b="0" i="0" u="none" strike="noStrike" kern="1200" cap="none" spc="0" normalizeH="0" baseline="0" noProof="0" dirty="0">
                <a:ln>
                  <a:noFill/>
                </a:ln>
                <a:solidFill>
                  <a:schemeClr val="tx1"/>
                </a:solidFill>
                <a:effectLst/>
                <a:uLnTx/>
                <a:uFillTx/>
                <a:latin typeface="Arial"/>
                <a:ea typeface="+mn-ea"/>
                <a:cs typeface="Arial"/>
              </a:rPr>
              <a:t>The Veterans Covenant Healthcare Alliance provides a mechanism for a group of volunteer trusts to identify and showcase the best standards of care for Armed Forces veterans, in line with commitments set out in the Armed Forces Covenant.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1866" b="8602"/>
          <a:stretch/>
        </p:blipFill>
        <p:spPr>
          <a:xfrm>
            <a:off x="6728913" y="4074011"/>
            <a:ext cx="1984242" cy="2137410"/>
          </a:xfrm>
          <a:prstGeom prst="rect">
            <a:avLst/>
          </a:prstGeom>
        </p:spPr>
      </p:pic>
      <p:pic>
        <p:nvPicPr>
          <p:cNvPr id="8" name="Picture 7"/>
          <p:cNvPicPr>
            <a:picLocks noChangeAspect="1"/>
          </p:cNvPicPr>
          <p:nvPr/>
        </p:nvPicPr>
        <p:blipFill rotWithShape="1">
          <a:blip r:embed="rId3"/>
          <a:srcRect l="19474" t="88844" r="20965" b="1744"/>
          <a:stretch/>
        </p:blipFill>
        <p:spPr>
          <a:xfrm>
            <a:off x="1" y="6273502"/>
            <a:ext cx="9144000" cy="584497"/>
          </a:xfrm>
          <a:prstGeom prst="rect">
            <a:avLst/>
          </a:prstGeom>
        </p:spPr>
      </p:pic>
      <p:pic>
        <p:nvPicPr>
          <p:cNvPr id="11" name="Picture 2" descr="Trust signs pledge to military vete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29" y="102410"/>
            <a:ext cx="2066574" cy="84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02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35" y="1284373"/>
            <a:ext cx="7233650" cy="771662"/>
          </a:xfrm>
        </p:spPr>
        <p:txBody>
          <a:bodyPr>
            <a:normAutofit/>
          </a:bodyPr>
          <a:lstStyle/>
          <a:p>
            <a:r>
              <a:rPr lang="en-US" sz="2400" b="1" dirty="0"/>
              <a:t>VCHA/Rehab Team</a:t>
            </a:r>
            <a:br>
              <a:rPr lang="en-US" sz="2400" b="1" dirty="0"/>
            </a:br>
            <a:r>
              <a:rPr lang="en-US" sz="2400" b="1" dirty="0"/>
              <a:t> (as at 4</a:t>
            </a:r>
            <a:r>
              <a:rPr lang="en-US" sz="2400" b="1" dirty="0" smtClean="0"/>
              <a:t> May 2022)</a:t>
            </a:r>
            <a:endParaRPr lang="en-GB" sz="2400" b="1" dirty="0"/>
          </a:p>
        </p:txBody>
      </p:sp>
      <p:sp>
        <p:nvSpPr>
          <p:cNvPr id="4" name="Slide Number Placeholder 3"/>
          <p:cNvSpPr>
            <a:spLocks noGrp="1"/>
          </p:cNvSpPr>
          <p:nvPr>
            <p:ph type="sldNum" sz="quarter" idx="13"/>
          </p:nvPr>
        </p:nvSpPr>
        <p:spPr/>
        <p:txBody>
          <a:bodyPr/>
          <a:lstStyle/>
          <a:p>
            <a:pPr defTabSz="342900"/>
            <a:fld id="{F27D839A-37BE-40C4-84CD-23A2D40098F0}" type="slidenum">
              <a:rPr lang="en-GB">
                <a:solidFill>
                  <a:srgbClr val="000000">
                    <a:tint val="75000"/>
                  </a:srgbClr>
                </a:solidFill>
                <a:latin typeface="Arial"/>
              </a:rPr>
              <a:pPr defTabSz="342900"/>
              <a:t>7</a:t>
            </a:fld>
            <a:endParaRPr lang="en-GB">
              <a:solidFill>
                <a:srgbClr val="000000">
                  <a:tint val="75000"/>
                </a:srgbClr>
              </a:solidFill>
              <a:latin typeface="Arial"/>
            </a:endParaRPr>
          </a:p>
        </p:txBody>
      </p:sp>
      <p:pic>
        <p:nvPicPr>
          <p:cNvPr id="10" name="Picture 9"/>
          <p:cNvPicPr/>
          <p:nvPr/>
        </p:nvPicPr>
        <p:blipFill>
          <a:blip r:embed="rId3"/>
          <a:stretch>
            <a:fillRect/>
          </a:stretch>
        </p:blipFill>
        <p:spPr>
          <a:xfrm>
            <a:off x="5755530" y="4479130"/>
            <a:ext cx="1025387" cy="1199555"/>
          </a:xfrm>
          <a:prstGeom prst="rect">
            <a:avLst/>
          </a:prstGeom>
          <a:ln w="76200">
            <a:solidFill>
              <a:schemeClr val="tx1"/>
            </a:solidFill>
          </a:ln>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9675" y="4479130"/>
            <a:ext cx="986400" cy="1212168"/>
          </a:xfrm>
          <a:prstGeom prst="rect">
            <a:avLst/>
          </a:prstGeom>
          <a:noFill/>
          <a:ln w="76200">
            <a:solidFill>
              <a:schemeClr val="tx1"/>
            </a:solidFill>
          </a:ln>
        </p:spPr>
      </p:pic>
      <p:sp>
        <p:nvSpPr>
          <p:cNvPr id="15" name="Text Placeholder 2"/>
          <p:cNvSpPr txBox="1">
            <a:spLocks/>
          </p:cNvSpPr>
          <p:nvPr/>
        </p:nvSpPr>
        <p:spPr>
          <a:xfrm>
            <a:off x="3770923" y="4117497"/>
            <a:ext cx="1602148" cy="277639"/>
          </a:xfrm>
          <a:prstGeom prst="rect">
            <a:avLst/>
          </a:prstGeom>
        </p:spPr>
        <p:txBody>
          <a:bodyPr vert="horz" lIns="27000" tIns="27000" rIns="27000" bIns="27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900" b="1" dirty="0"/>
              <a:t>Guy Benson</a:t>
            </a:r>
          </a:p>
          <a:p>
            <a:pPr marL="0" indent="0" algn="ctr">
              <a:spcBef>
                <a:spcPts val="0"/>
              </a:spcBef>
              <a:buNone/>
            </a:pPr>
            <a:r>
              <a:rPr lang="en-US" sz="900" b="1" dirty="0"/>
              <a:t>Team Lead</a:t>
            </a:r>
          </a:p>
          <a:p>
            <a:pPr marL="0" indent="0">
              <a:buNone/>
            </a:pPr>
            <a:endParaRPr lang="en-GB" sz="1000" dirty="0">
              <a:solidFill>
                <a:srgbClr val="000000"/>
              </a:solidFill>
            </a:endParaRPr>
          </a:p>
        </p:txBody>
      </p:sp>
      <p:sp>
        <p:nvSpPr>
          <p:cNvPr id="16" name="Text Placeholder 2"/>
          <p:cNvSpPr txBox="1">
            <a:spLocks/>
          </p:cNvSpPr>
          <p:nvPr/>
        </p:nvSpPr>
        <p:spPr>
          <a:xfrm>
            <a:off x="5482694" y="5810444"/>
            <a:ext cx="1093280" cy="351886"/>
          </a:xfrm>
          <a:prstGeom prst="rect">
            <a:avLst/>
          </a:prstGeom>
        </p:spPr>
        <p:txBody>
          <a:bodyPr vert="horz" lIns="27000" tIns="27000" rIns="27000" bIns="2700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900" b="1" dirty="0">
                <a:solidFill>
                  <a:srgbClr val="000000"/>
                </a:solidFill>
              </a:rPr>
              <a:t>Bernadette Knight</a:t>
            </a:r>
          </a:p>
          <a:p>
            <a:pPr marL="0" indent="0" algn="ctr">
              <a:spcBef>
                <a:spcPts val="0"/>
              </a:spcBef>
              <a:buNone/>
            </a:pPr>
            <a:r>
              <a:rPr lang="en-US" sz="900" b="1" dirty="0">
                <a:solidFill>
                  <a:srgbClr val="000000"/>
                </a:solidFill>
              </a:rPr>
              <a:t>South East and West</a:t>
            </a:r>
          </a:p>
          <a:p>
            <a:pPr marL="0" indent="0" algn="ctr">
              <a:buNone/>
            </a:pPr>
            <a:endParaRPr lang="en-GB" sz="900" dirty="0">
              <a:solidFill>
                <a:srgbClr val="000000"/>
              </a:solidFill>
            </a:endParaRPr>
          </a:p>
        </p:txBody>
      </p:sp>
      <p:sp>
        <p:nvSpPr>
          <p:cNvPr id="18" name="Text Placeholder 2"/>
          <p:cNvSpPr txBox="1">
            <a:spLocks/>
          </p:cNvSpPr>
          <p:nvPr/>
        </p:nvSpPr>
        <p:spPr>
          <a:xfrm>
            <a:off x="3984701" y="5814831"/>
            <a:ext cx="1174593" cy="309077"/>
          </a:xfrm>
          <a:prstGeom prst="rect">
            <a:avLst/>
          </a:prstGeom>
        </p:spPr>
        <p:txBody>
          <a:bodyPr vert="horz" lIns="27000" tIns="27000" rIns="27000" bIns="27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800" b="1" dirty="0">
                <a:solidFill>
                  <a:srgbClr val="000000"/>
                </a:solidFill>
              </a:rPr>
              <a:t>Anna-Marie Tipping</a:t>
            </a:r>
          </a:p>
          <a:p>
            <a:pPr marL="0" indent="0" algn="ctr">
              <a:spcBef>
                <a:spcPts val="0"/>
              </a:spcBef>
              <a:buNone/>
            </a:pPr>
            <a:r>
              <a:rPr lang="en-US" sz="800" b="1" dirty="0">
                <a:solidFill>
                  <a:srgbClr val="000000"/>
                </a:solidFill>
              </a:rPr>
              <a:t>London</a:t>
            </a:r>
          </a:p>
          <a:p>
            <a:pPr marL="0" indent="0" algn="ctr">
              <a:buNone/>
            </a:pPr>
            <a:endParaRPr lang="en-GB" sz="900" dirty="0">
              <a:solidFill>
                <a:srgbClr val="000000"/>
              </a:solidFill>
            </a:endParaRPr>
          </a:p>
        </p:txBody>
      </p:sp>
      <p:pic>
        <p:nvPicPr>
          <p:cNvPr id="1026" name="Picture 2" descr="Professor Tim Briggs CBE - Getting It Right First Time - GIRF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9361" y="327040"/>
            <a:ext cx="1103814" cy="1579124"/>
          </a:xfrm>
          <a:prstGeom prst="rect">
            <a:avLst/>
          </a:prstGeom>
          <a:solidFill>
            <a:srgbClr val="FF0000"/>
          </a:solidFill>
          <a:ln w="76200">
            <a:solidFill>
              <a:schemeClr val="tx1"/>
            </a:solidFill>
          </a:ln>
        </p:spPr>
      </p:pic>
      <p:sp>
        <p:nvSpPr>
          <p:cNvPr id="21" name="Text Placeholder 2"/>
          <p:cNvSpPr txBox="1">
            <a:spLocks/>
          </p:cNvSpPr>
          <p:nvPr/>
        </p:nvSpPr>
        <p:spPr>
          <a:xfrm>
            <a:off x="2476352" y="2056035"/>
            <a:ext cx="2649905" cy="493984"/>
          </a:xfrm>
          <a:prstGeom prst="rect">
            <a:avLst/>
          </a:prstGeom>
          <a:ln>
            <a:noFill/>
          </a:ln>
        </p:spPr>
        <p:txBody>
          <a:bodyPr vert="horz" lIns="27000" tIns="27000" rIns="27000" bIns="27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975" b="1" dirty="0">
                <a:latin typeface="Arial"/>
                <a:cs typeface="Arial"/>
              </a:rPr>
              <a:t>Professor Tim Briggs CBE</a:t>
            </a:r>
          </a:p>
          <a:p>
            <a:pPr marL="0" indent="0" algn="ctr">
              <a:spcBef>
                <a:spcPts val="0"/>
              </a:spcBef>
              <a:buNone/>
            </a:pPr>
            <a:r>
              <a:rPr lang="en-US" sz="975" b="1" dirty="0">
                <a:latin typeface="Arial"/>
                <a:cs typeface="Arial"/>
              </a:rPr>
              <a:t>Chair and National Lead VCHA</a:t>
            </a:r>
          </a:p>
          <a:p>
            <a:pPr marL="0" indent="0">
              <a:buNone/>
            </a:pPr>
            <a:endParaRPr lang="en-GB" sz="900" dirty="0">
              <a:solidFill>
                <a:srgbClr val="000000"/>
              </a:solidFill>
            </a:endParaRPr>
          </a:p>
        </p:txBody>
      </p:sp>
      <p:pic>
        <p:nvPicPr>
          <p:cNvPr id="2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9676" y="2670096"/>
            <a:ext cx="1019838" cy="1329979"/>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rotWithShape="1">
          <a:blip r:embed="rId7"/>
          <a:srcRect l="19474" t="88844" r="20965" b="1744"/>
          <a:stretch/>
        </p:blipFill>
        <p:spPr>
          <a:xfrm>
            <a:off x="1" y="6091836"/>
            <a:ext cx="9143999" cy="766163"/>
          </a:xfrm>
          <a:prstGeom prst="rect">
            <a:avLst/>
          </a:prstGeom>
        </p:spPr>
      </p:pic>
      <p:pic>
        <p:nvPicPr>
          <p:cNvPr id="33" name="Picture 32"/>
          <p:cNvPicPr>
            <a:picLocks noChangeAspect="1"/>
          </p:cNvPicPr>
          <p:nvPr/>
        </p:nvPicPr>
        <p:blipFill rotWithShape="1">
          <a:blip r:embed="rId8" cstate="print">
            <a:extLst>
              <a:ext uri="{28A0092B-C50C-407E-A947-70E740481C1C}">
                <a14:useLocalDpi xmlns:a14="http://schemas.microsoft.com/office/drawing/2010/main" val="0"/>
              </a:ext>
            </a:extLst>
          </a:blip>
          <a:srcRect l="60091" t="21229" r="6554" b="58011"/>
          <a:stretch/>
        </p:blipFill>
        <p:spPr>
          <a:xfrm>
            <a:off x="7430372" y="4505110"/>
            <a:ext cx="1064759" cy="1173575"/>
          </a:xfrm>
          <a:prstGeom prst="rect">
            <a:avLst/>
          </a:prstGeom>
          <a:ln w="76200">
            <a:solidFill>
              <a:schemeClr val="tx1"/>
            </a:solidFill>
          </a:ln>
        </p:spPr>
      </p:pic>
      <p:sp>
        <p:nvSpPr>
          <p:cNvPr id="35" name="Text Placeholder 2"/>
          <p:cNvSpPr txBox="1">
            <a:spLocks/>
          </p:cNvSpPr>
          <p:nvPr/>
        </p:nvSpPr>
        <p:spPr>
          <a:xfrm>
            <a:off x="7154321" y="5761613"/>
            <a:ext cx="986400" cy="323152"/>
          </a:xfrm>
          <a:prstGeom prst="rect">
            <a:avLst/>
          </a:prstGeom>
        </p:spPr>
        <p:txBody>
          <a:bodyPr vert="horz" lIns="27000" tIns="27000" rIns="27000" bIns="27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900" b="1" dirty="0">
                <a:solidFill>
                  <a:srgbClr val="000000"/>
                </a:solidFill>
              </a:rPr>
              <a:t>Maisy </a:t>
            </a:r>
            <a:r>
              <a:rPr lang="en-US" sz="900" b="1" dirty="0" err="1">
                <a:solidFill>
                  <a:srgbClr val="000000"/>
                </a:solidFill>
              </a:rPr>
              <a:t>Provan</a:t>
            </a:r>
            <a:endParaRPr lang="en-US" sz="900" b="1" dirty="0">
              <a:solidFill>
                <a:srgbClr val="000000"/>
              </a:solidFill>
            </a:endParaRPr>
          </a:p>
          <a:p>
            <a:pPr marL="0" indent="0" algn="ctr">
              <a:spcBef>
                <a:spcPts val="0"/>
              </a:spcBef>
              <a:buNone/>
            </a:pPr>
            <a:r>
              <a:rPr lang="en-US" sz="900" b="1" dirty="0">
                <a:solidFill>
                  <a:srgbClr val="000000"/>
                </a:solidFill>
              </a:rPr>
              <a:t>Rehab Team</a:t>
            </a:r>
            <a:endParaRPr lang="en-GB" sz="900" dirty="0">
              <a:solidFill>
                <a:srgbClr val="000000"/>
              </a:solidFill>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230" y="4505110"/>
            <a:ext cx="1062137" cy="1191665"/>
          </a:xfrm>
          <a:prstGeom prst="rect">
            <a:avLst/>
          </a:prstGeom>
          <a:ln w="76200">
            <a:solidFill>
              <a:schemeClr val="tx1"/>
            </a:solidFill>
          </a:ln>
        </p:spPr>
      </p:pic>
      <p:sp>
        <p:nvSpPr>
          <p:cNvPr id="32" name="Text Placeholder 2"/>
          <p:cNvSpPr txBox="1">
            <a:spLocks/>
          </p:cNvSpPr>
          <p:nvPr/>
        </p:nvSpPr>
        <p:spPr>
          <a:xfrm>
            <a:off x="413190" y="5783591"/>
            <a:ext cx="1189712" cy="308245"/>
          </a:xfrm>
          <a:prstGeom prst="rect">
            <a:avLst/>
          </a:prstGeom>
        </p:spPr>
        <p:txBody>
          <a:bodyPr vert="horz" lIns="27000" tIns="27000" rIns="27000" bIns="2700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900" b="1" dirty="0">
                <a:solidFill>
                  <a:srgbClr val="000000"/>
                </a:solidFill>
              </a:rPr>
              <a:t>Lynsey Nicholson </a:t>
            </a:r>
          </a:p>
          <a:p>
            <a:pPr marL="0" indent="0" algn="ctr">
              <a:spcBef>
                <a:spcPts val="0"/>
              </a:spcBef>
              <a:buNone/>
            </a:pPr>
            <a:r>
              <a:rPr lang="en-US" sz="900" b="1" dirty="0">
                <a:solidFill>
                  <a:srgbClr val="000000"/>
                </a:solidFill>
              </a:rPr>
              <a:t>   North East and West </a:t>
            </a:r>
            <a:endParaRPr lang="en-GB" sz="900" dirty="0">
              <a:solidFill>
                <a:srgbClr val="000000"/>
              </a:solidFill>
            </a:endParaRPr>
          </a:p>
        </p:txBody>
      </p:sp>
      <p:pic>
        <p:nvPicPr>
          <p:cNvPr id="1027" name="Picture 3" descr="1c27951e-a2a7-4467-ad68-340f3288a327@eurprd0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5764" y="4549254"/>
            <a:ext cx="1106073" cy="1170357"/>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Text Placeholder 2"/>
          <p:cNvSpPr txBox="1">
            <a:spLocks/>
          </p:cNvSpPr>
          <p:nvPr/>
        </p:nvSpPr>
        <p:spPr>
          <a:xfrm>
            <a:off x="2016091" y="5811163"/>
            <a:ext cx="1383269" cy="300202"/>
          </a:xfrm>
          <a:prstGeom prst="rect">
            <a:avLst/>
          </a:prstGeom>
        </p:spPr>
        <p:txBody>
          <a:bodyPr vert="horz" lIns="36000" tIns="36000" rIns="36000" bIns="3600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900" b="1" dirty="0"/>
              <a:t>David Wood</a:t>
            </a:r>
          </a:p>
          <a:p>
            <a:pPr marL="0" indent="0" algn="ctr">
              <a:lnSpc>
                <a:spcPct val="100000"/>
              </a:lnSpc>
              <a:spcBef>
                <a:spcPts val="0"/>
              </a:spcBef>
              <a:buFont typeface="Arial" panose="020B0604020202020204" pitchFamily="34" charset="0"/>
              <a:buNone/>
            </a:pPr>
            <a:r>
              <a:rPr lang="en-US" sz="900" b="1" dirty="0"/>
              <a:t>Midlands and East of England </a:t>
            </a:r>
          </a:p>
          <a:p>
            <a:pPr marL="0" indent="0">
              <a:buFont typeface="Arial" panose="020B0604020202020204" pitchFamily="34" charset="0"/>
              <a:buNone/>
            </a:pPr>
            <a:endParaRPr lang="en-GB" sz="900" dirty="0"/>
          </a:p>
        </p:txBody>
      </p:sp>
      <p:pic>
        <p:nvPicPr>
          <p:cNvPr id="42" name="Picture 41" descr="cid:image003.jpg@01D6F583.7A1B78F0"/>
          <p:cNvPicPr/>
          <p:nvPr/>
        </p:nvPicPr>
        <p:blipFill rotWithShape="1">
          <a:blip r:embed="rId11">
            <a:extLst>
              <a:ext uri="{28A0092B-C50C-407E-A947-70E740481C1C}">
                <a14:useLocalDpi xmlns:a14="http://schemas.microsoft.com/office/drawing/2010/main" val="0"/>
              </a:ext>
            </a:extLst>
          </a:blip>
          <a:srcRect r="62000"/>
          <a:stretch/>
        </p:blipFill>
        <p:spPr bwMode="auto">
          <a:xfrm>
            <a:off x="117987" y="78651"/>
            <a:ext cx="2772697" cy="1024532"/>
          </a:xfrm>
          <a:prstGeom prst="rect">
            <a:avLst/>
          </a:prstGeom>
          <a:noFill/>
          <a:ln>
            <a:noFill/>
          </a:ln>
        </p:spPr>
      </p:pic>
      <p:pic>
        <p:nvPicPr>
          <p:cNvPr id="5122" name="Picture 2" descr="Veterans&amp;#39; Mental Health Conference 20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8629" y="319623"/>
            <a:ext cx="1125385" cy="160942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7" name="Text Placeholder 2"/>
          <p:cNvSpPr txBox="1">
            <a:spLocks/>
          </p:cNvSpPr>
          <p:nvPr/>
        </p:nvSpPr>
        <p:spPr>
          <a:xfrm>
            <a:off x="4430577" y="2052579"/>
            <a:ext cx="2649905" cy="493984"/>
          </a:xfrm>
          <a:prstGeom prst="rect">
            <a:avLst/>
          </a:prstGeom>
          <a:ln>
            <a:noFill/>
          </a:ln>
        </p:spPr>
        <p:txBody>
          <a:bodyPr vert="horz" lIns="27000" tIns="27000" rIns="27000" bIns="27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975" b="1" dirty="0" smtClean="0">
                <a:latin typeface="Arial"/>
                <a:cs typeface="Arial"/>
              </a:rPr>
              <a:t>Kate Davies CBE</a:t>
            </a:r>
            <a:endParaRPr lang="en-US" sz="975" b="1" dirty="0">
              <a:latin typeface="Arial"/>
              <a:cs typeface="Arial"/>
            </a:endParaRPr>
          </a:p>
          <a:p>
            <a:pPr marL="0" indent="0" algn="ctr">
              <a:spcBef>
                <a:spcPts val="0"/>
              </a:spcBef>
              <a:buNone/>
            </a:pPr>
            <a:r>
              <a:rPr lang="en-US" sz="975" b="1" dirty="0" smtClean="0">
                <a:latin typeface="Arial"/>
                <a:cs typeface="Arial"/>
              </a:rPr>
              <a:t>Armed Forces Directorate</a:t>
            </a:r>
            <a:endParaRPr lang="en-US" sz="975" b="1" dirty="0">
              <a:latin typeface="Arial"/>
              <a:cs typeface="Arial"/>
            </a:endParaRPr>
          </a:p>
          <a:p>
            <a:pPr marL="0" indent="0">
              <a:buNone/>
            </a:pPr>
            <a:endParaRPr lang="en-GB" sz="900" dirty="0">
              <a:solidFill>
                <a:srgbClr val="000000"/>
              </a:solidFill>
            </a:endParaRPr>
          </a:p>
        </p:txBody>
      </p:sp>
    </p:spTree>
    <p:extLst>
      <p:ext uri="{BB962C8B-B14F-4D97-AF65-F5344CB8AC3E}">
        <p14:creationId xmlns:p14="http://schemas.microsoft.com/office/powerpoint/2010/main" val="2946781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909" y="417118"/>
            <a:ext cx="8041481" cy="1461619"/>
          </a:xfrm>
        </p:spPr>
        <p:txBody>
          <a:bodyPr vert="horz" lIns="91440" tIns="45720" rIns="91440" bIns="45720" rtlCol="0" anchor="t">
            <a:noAutofit/>
          </a:bodyPr>
          <a:lstStyle/>
          <a:p>
            <a:r>
              <a:rPr lang="en-US" sz="3200" b="1" dirty="0" smtClean="0">
                <a:solidFill>
                  <a:srgbClr val="000000"/>
                </a:solidFill>
                <a:latin typeface="Arial"/>
                <a:cs typeface="Arial"/>
              </a:rPr>
              <a:t>VCHA Manifesto</a:t>
            </a:r>
            <a:endParaRPr lang="en-US" sz="3200" b="1" dirty="0">
              <a:solidFill>
                <a:srgbClr val="000000"/>
              </a:solidFill>
              <a:latin typeface="Arial"/>
              <a:cs typeface="Arial"/>
            </a:endParaRPr>
          </a:p>
        </p:txBody>
      </p:sp>
      <p:pic>
        <p:nvPicPr>
          <p:cNvPr id="4" name="Picture 3"/>
          <p:cNvPicPr>
            <a:picLocks noChangeAspect="1"/>
          </p:cNvPicPr>
          <p:nvPr/>
        </p:nvPicPr>
        <p:blipFill rotWithShape="1">
          <a:blip r:embed="rId2"/>
          <a:srcRect l="33772" t="17183" r="35526" b="4055"/>
          <a:stretch/>
        </p:blipFill>
        <p:spPr>
          <a:xfrm>
            <a:off x="354649" y="1432022"/>
            <a:ext cx="3074672" cy="3940254"/>
          </a:xfrm>
          <a:prstGeom prst="rect">
            <a:avLst/>
          </a:prstGeom>
          <a:ln w="76200">
            <a:solidFill>
              <a:schemeClr val="tx1"/>
            </a:solidFill>
          </a:ln>
        </p:spPr>
      </p:pic>
      <p:graphicFrame>
        <p:nvGraphicFramePr>
          <p:cNvPr id="10" name="Table 9"/>
          <p:cNvGraphicFramePr>
            <a:graphicFrameLocks noGrp="1"/>
          </p:cNvGraphicFramePr>
          <p:nvPr>
            <p:extLst>
              <p:ext uri="{D42A27DB-BD31-4B8C-83A1-F6EECF244321}">
                <p14:modId xmlns:p14="http://schemas.microsoft.com/office/powerpoint/2010/main" val="3564528547"/>
              </p:ext>
            </p:extLst>
          </p:nvPr>
        </p:nvGraphicFramePr>
        <p:xfrm>
          <a:off x="3608993" y="1391105"/>
          <a:ext cx="5224905" cy="3991171"/>
        </p:xfrm>
        <a:graphic>
          <a:graphicData uri="http://schemas.openxmlformats.org/drawingml/2006/table">
            <a:tbl>
              <a:tblPr firstRow="1" firstCol="1" bandRow="1">
                <a:tableStyleId>{5C22544A-7EE6-4342-B048-85BDC9FD1C3A}</a:tableStyleId>
              </a:tblPr>
              <a:tblGrid>
                <a:gridCol w="5224905">
                  <a:extLst>
                    <a:ext uri="{9D8B030D-6E8A-4147-A177-3AD203B41FA5}">
                      <a16:colId xmlns:a16="http://schemas.microsoft.com/office/drawing/2014/main" val="743076522"/>
                    </a:ext>
                  </a:extLst>
                </a:gridCol>
              </a:tblGrid>
              <a:tr h="587225">
                <a:tc>
                  <a:txBody>
                    <a:bodyPr/>
                    <a:lstStyle/>
                    <a:p>
                      <a:pPr marL="342900" lvl="0" indent="-342900">
                        <a:lnSpc>
                          <a:spcPct val="107000"/>
                        </a:lnSpc>
                        <a:spcAft>
                          <a:spcPts val="0"/>
                        </a:spcAft>
                        <a:buFont typeface="+mj-lt"/>
                        <a:buAutoNum type="arabicPeriod"/>
                      </a:pPr>
                      <a:r>
                        <a:rPr lang="en-GB" sz="1000" dirty="0">
                          <a:effectLst/>
                        </a:rPr>
                        <a:t>The </a:t>
                      </a:r>
                      <a:r>
                        <a:rPr lang="en-GB" sz="1000" dirty="0" smtClean="0">
                          <a:effectLst/>
                        </a:rPr>
                        <a:t>Trust </a:t>
                      </a:r>
                      <a:r>
                        <a:rPr lang="en-GB" sz="1000" dirty="0">
                          <a:effectLst/>
                        </a:rPr>
                        <a:t>understands and is compliant with the Armed Forces Covenant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905805297"/>
                  </a:ext>
                </a:extLst>
              </a:tr>
              <a:tr h="489354">
                <a:tc>
                  <a:txBody>
                    <a:bodyPr/>
                    <a:lstStyle/>
                    <a:p>
                      <a:pPr>
                        <a:lnSpc>
                          <a:spcPct val="107000"/>
                        </a:lnSpc>
                        <a:spcAft>
                          <a:spcPts val="0"/>
                        </a:spcAft>
                      </a:pPr>
                      <a:r>
                        <a:rPr lang="en-GB" sz="1000" dirty="0">
                          <a:effectLst/>
                        </a:rPr>
                        <a:t>2.      The </a:t>
                      </a:r>
                      <a:r>
                        <a:rPr lang="en-GB" sz="1000" dirty="0" smtClean="0">
                          <a:effectLst/>
                        </a:rPr>
                        <a:t>Trusts </a:t>
                      </a:r>
                      <a:r>
                        <a:rPr lang="en-GB" sz="1000" dirty="0">
                          <a:effectLst/>
                        </a:rPr>
                        <a:t>has a clearly designated Veterans’ Champion Dyad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106056895"/>
                  </a:ext>
                </a:extLst>
              </a:tr>
              <a:tr h="489354">
                <a:tc>
                  <a:txBody>
                    <a:bodyPr/>
                    <a:lstStyle/>
                    <a:p>
                      <a:pPr>
                        <a:lnSpc>
                          <a:spcPct val="107000"/>
                        </a:lnSpc>
                        <a:spcAft>
                          <a:spcPts val="0"/>
                        </a:spcAft>
                      </a:pPr>
                      <a:r>
                        <a:rPr lang="en-GB" sz="1000" dirty="0">
                          <a:effectLst/>
                        </a:rPr>
                        <a:t>3.      The </a:t>
                      </a:r>
                      <a:r>
                        <a:rPr lang="en-GB" sz="1000" dirty="0" smtClean="0">
                          <a:effectLst/>
                        </a:rPr>
                        <a:t>Trust </a:t>
                      </a:r>
                      <a:r>
                        <a:rPr lang="en-GB" sz="1000" dirty="0">
                          <a:effectLst/>
                        </a:rPr>
                        <a:t>supports the UK Armed Forces as an employer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765915736"/>
                  </a:ext>
                </a:extLst>
              </a:tr>
              <a:tr h="489354">
                <a:tc>
                  <a:txBody>
                    <a:bodyPr/>
                    <a:lstStyle/>
                    <a:p>
                      <a:pPr>
                        <a:lnSpc>
                          <a:spcPct val="107000"/>
                        </a:lnSpc>
                        <a:spcAft>
                          <a:spcPts val="0"/>
                        </a:spcAft>
                      </a:pPr>
                      <a:r>
                        <a:rPr lang="en-GB" sz="1000" dirty="0">
                          <a:effectLst/>
                        </a:rPr>
                        <a:t>4.      </a:t>
                      </a:r>
                      <a:r>
                        <a:rPr lang="en-GB" sz="1000" dirty="0" smtClean="0">
                          <a:effectLst/>
                        </a:rPr>
                        <a:t>The</a:t>
                      </a:r>
                      <a:r>
                        <a:rPr lang="en-GB" sz="1000" baseline="0" dirty="0" smtClean="0">
                          <a:effectLst/>
                        </a:rPr>
                        <a:t> Trust</a:t>
                      </a:r>
                      <a:r>
                        <a:rPr lang="en-GB" sz="1000" dirty="0" smtClean="0">
                          <a:effectLst/>
                        </a:rPr>
                        <a:t> </a:t>
                      </a:r>
                      <a:r>
                        <a:rPr lang="en-GB" sz="1000" dirty="0">
                          <a:effectLst/>
                        </a:rPr>
                        <a:t>has established links to appropriate nearby veteran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102529239"/>
                  </a:ext>
                </a:extLst>
              </a:tr>
              <a:tr h="489354">
                <a:tc>
                  <a:txBody>
                    <a:bodyPr/>
                    <a:lstStyle/>
                    <a:p>
                      <a:pPr>
                        <a:lnSpc>
                          <a:spcPct val="107000"/>
                        </a:lnSpc>
                        <a:spcAft>
                          <a:spcPts val="0"/>
                        </a:spcAft>
                      </a:pPr>
                      <a:r>
                        <a:rPr lang="en-GB" sz="1000" dirty="0">
                          <a:effectLst/>
                        </a:rPr>
                        <a:t>5.      Staff at the </a:t>
                      </a:r>
                      <a:r>
                        <a:rPr lang="en-GB" sz="1000" dirty="0" smtClean="0">
                          <a:effectLst/>
                        </a:rPr>
                        <a:t>Trust </a:t>
                      </a:r>
                      <a:r>
                        <a:rPr lang="en-GB" sz="1000" dirty="0">
                          <a:effectLst/>
                        </a:rPr>
                        <a:t>are trained and educated in the needs of veterans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888380365"/>
                  </a:ext>
                </a:extLst>
              </a:tr>
              <a:tr h="467822">
                <a:tc>
                  <a:txBody>
                    <a:bodyPr/>
                    <a:lstStyle/>
                    <a:p>
                      <a:pPr>
                        <a:lnSpc>
                          <a:spcPct val="107000"/>
                        </a:lnSpc>
                        <a:spcAft>
                          <a:spcPts val="0"/>
                        </a:spcAft>
                      </a:pPr>
                      <a:r>
                        <a:rPr lang="en-GB" sz="1000" dirty="0">
                          <a:effectLst/>
                        </a:rPr>
                        <a:t>6.      The </a:t>
                      </a:r>
                      <a:r>
                        <a:rPr lang="en-GB" sz="1000" dirty="0" smtClean="0">
                          <a:effectLst/>
                        </a:rPr>
                        <a:t>Trust</a:t>
                      </a:r>
                      <a:r>
                        <a:rPr lang="en-GB" sz="1000" baseline="0" dirty="0" smtClean="0">
                          <a:effectLst/>
                        </a:rPr>
                        <a:t> </a:t>
                      </a:r>
                      <a:r>
                        <a:rPr lang="en-GB" sz="1000" dirty="0" smtClean="0">
                          <a:effectLst/>
                        </a:rPr>
                        <a:t>raises </a:t>
                      </a:r>
                      <a:r>
                        <a:rPr lang="en-GB" sz="1000" dirty="0">
                          <a:effectLst/>
                        </a:rPr>
                        <a:t>awareness of veterans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562497082"/>
                  </a:ext>
                </a:extLst>
              </a:tr>
              <a:tr h="489354">
                <a:tc>
                  <a:txBody>
                    <a:bodyPr/>
                    <a:lstStyle/>
                    <a:p>
                      <a:pPr>
                        <a:lnSpc>
                          <a:spcPct val="107000"/>
                        </a:lnSpc>
                        <a:spcAft>
                          <a:spcPts val="0"/>
                        </a:spcAft>
                      </a:pPr>
                      <a:r>
                        <a:rPr lang="en-GB" sz="1000" dirty="0">
                          <a:solidFill>
                            <a:schemeClr val="bg1"/>
                          </a:solidFill>
                          <a:effectLst/>
                        </a:rPr>
                        <a:t>7.      The </a:t>
                      </a:r>
                      <a:r>
                        <a:rPr lang="en-GB" sz="1000" dirty="0" smtClean="0">
                          <a:solidFill>
                            <a:schemeClr val="bg1"/>
                          </a:solidFill>
                          <a:effectLst/>
                        </a:rPr>
                        <a:t>Trust</a:t>
                      </a:r>
                      <a:r>
                        <a:rPr lang="en-GB" sz="1000" baseline="0" dirty="0" smtClean="0">
                          <a:solidFill>
                            <a:schemeClr val="bg1"/>
                          </a:solidFill>
                          <a:effectLst/>
                        </a:rPr>
                        <a:t> </a:t>
                      </a:r>
                      <a:r>
                        <a:rPr lang="en-GB" sz="1000" dirty="0" smtClean="0">
                          <a:solidFill>
                            <a:schemeClr val="bg1"/>
                          </a:solidFill>
                          <a:effectLst/>
                        </a:rPr>
                        <a:t> </a:t>
                      </a:r>
                      <a:r>
                        <a:rPr lang="en-GB" sz="1000" dirty="0">
                          <a:solidFill>
                            <a:schemeClr val="bg1"/>
                          </a:solidFill>
                          <a:effectLst/>
                        </a:rPr>
                        <a:t>identifies veterans to ensure they receive appropriate care</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08869990"/>
                  </a:ext>
                </a:extLst>
              </a:tr>
              <a:tr h="489354">
                <a:tc>
                  <a:txBody>
                    <a:bodyPr/>
                    <a:lstStyle/>
                    <a:p>
                      <a:pPr>
                        <a:lnSpc>
                          <a:spcPct val="107000"/>
                        </a:lnSpc>
                        <a:spcAft>
                          <a:spcPts val="0"/>
                        </a:spcAft>
                      </a:pPr>
                      <a:r>
                        <a:rPr lang="en-GB" sz="1000" dirty="0">
                          <a:effectLst/>
                        </a:rPr>
                        <a:t>8.      The </a:t>
                      </a:r>
                      <a:r>
                        <a:rPr lang="en-GB" sz="1000" dirty="0" smtClean="0">
                          <a:effectLst/>
                        </a:rPr>
                        <a:t>Trust will </a:t>
                      </a:r>
                      <a:r>
                        <a:rPr lang="en-GB" sz="1000" dirty="0">
                          <a:effectLst/>
                        </a:rPr>
                        <a:t>refer veterans to other services as appropriate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322858467"/>
                  </a:ext>
                </a:extLst>
              </a:tr>
            </a:tbl>
          </a:graphicData>
        </a:graphic>
      </p:graphicFrame>
      <p:sp>
        <p:nvSpPr>
          <p:cNvPr id="11" name="Rectangle 10"/>
          <p:cNvSpPr/>
          <p:nvPr/>
        </p:nvSpPr>
        <p:spPr>
          <a:xfrm>
            <a:off x="3608992" y="1468627"/>
            <a:ext cx="5224905" cy="39199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srcRect l="19474" t="88844" r="20965" b="1744"/>
          <a:stretch/>
        </p:blipFill>
        <p:spPr>
          <a:xfrm>
            <a:off x="1" y="6145160"/>
            <a:ext cx="9144000" cy="712839"/>
          </a:xfrm>
          <a:prstGeom prst="rect">
            <a:avLst/>
          </a:prstGeom>
        </p:spPr>
      </p:pic>
      <p:pic>
        <p:nvPicPr>
          <p:cNvPr id="7" name="Picture 2" descr="Branding – People's History of the N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3375" y="417118"/>
            <a:ext cx="1085490" cy="6105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randing – People's History of the N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433" y="417118"/>
            <a:ext cx="1085490" cy="610588"/>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369541" y="5544832"/>
            <a:ext cx="8504216" cy="146161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smtClean="0">
                <a:solidFill>
                  <a:srgbClr val="000000"/>
                </a:solidFill>
                <a:latin typeface="Arial"/>
                <a:cs typeface="Arial"/>
              </a:rPr>
              <a:t>1-Year Review      3-Year Re-accreditation</a:t>
            </a:r>
            <a:endParaRPr lang="en-US" sz="3200" b="1" dirty="0">
              <a:solidFill>
                <a:srgbClr val="000000"/>
              </a:solidFill>
              <a:latin typeface="Arial"/>
              <a:cs typeface="Arial"/>
            </a:endParaRPr>
          </a:p>
        </p:txBody>
      </p:sp>
      <p:sp>
        <p:nvSpPr>
          <p:cNvPr id="5" name="Rectangle 4"/>
          <p:cNvSpPr/>
          <p:nvPr/>
        </p:nvSpPr>
        <p:spPr>
          <a:xfrm>
            <a:off x="314976" y="5520728"/>
            <a:ext cx="3154018" cy="54315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608992" y="5540878"/>
            <a:ext cx="5224905" cy="54315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862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3432" y="-217822"/>
            <a:ext cx="4802314" cy="1450829"/>
          </a:xfrm>
        </p:spPr>
        <p:txBody>
          <a:bodyPr>
            <a:noAutofit/>
          </a:bodyPr>
          <a:lstStyle/>
          <a:p>
            <a:pPr algn="ctr"/>
            <a:r>
              <a:rPr lang="en-GB" b="1" dirty="0"/>
              <a:t> </a:t>
            </a:r>
            <a:br>
              <a:rPr lang="en-GB" b="1" dirty="0"/>
            </a:br>
            <a:r>
              <a:rPr lang="en-GB" sz="2800" b="1" dirty="0" smtClean="0"/>
              <a:t>Common Operating Picture</a:t>
            </a:r>
            <a:endParaRPr lang="en-GB" sz="2800" b="1" dirty="0"/>
          </a:p>
        </p:txBody>
      </p:sp>
      <p:pic>
        <p:nvPicPr>
          <p:cNvPr id="5" name="Picture 4" descr="cid:image003.jpg@01D6F583.7A1B78F0"/>
          <p:cNvPicPr/>
          <p:nvPr/>
        </p:nvPicPr>
        <p:blipFill rotWithShape="1">
          <a:blip r:embed="rId2">
            <a:extLst>
              <a:ext uri="{28A0092B-C50C-407E-A947-70E740481C1C}">
                <a14:useLocalDpi xmlns:a14="http://schemas.microsoft.com/office/drawing/2010/main" val="0"/>
              </a:ext>
            </a:extLst>
          </a:blip>
          <a:srcRect r="62000"/>
          <a:stretch/>
        </p:blipFill>
        <p:spPr bwMode="auto">
          <a:xfrm>
            <a:off x="117987" y="78650"/>
            <a:ext cx="2133600" cy="1008381"/>
          </a:xfrm>
          <a:prstGeom prst="rect">
            <a:avLst/>
          </a:prstGeom>
          <a:noFill/>
          <a:ln>
            <a:noFill/>
          </a:ln>
        </p:spPr>
      </p:pic>
      <p:pic>
        <p:nvPicPr>
          <p:cNvPr id="6" name="Picture 5"/>
          <p:cNvPicPr>
            <a:picLocks noChangeAspect="1"/>
          </p:cNvPicPr>
          <p:nvPr/>
        </p:nvPicPr>
        <p:blipFill rotWithShape="1">
          <a:blip r:embed="rId3"/>
          <a:srcRect l="19474" t="88844" r="20965" b="1744"/>
          <a:stretch/>
        </p:blipFill>
        <p:spPr>
          <a:xfrm>
            <a:off x="-102741" y="5996021"/>
            <a:ext cx="9246741" cy="86197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070019027"/>
              </p:ext>
            </p:extLst>
          </p:nvPr>
        </p:nvGraphicFramePr>
        <p:xfrm>
          <a:off x="549997" y="1233007"/>
          <a:ext cx="8162221" cy="4556760"/>
        </p:xfrm>
        <a:graphic>
          <a:graphicData uri="http://schemas.openxmlformats.org/drawingml/2006/table">
            <a:tbl>
              <a:tblPr/>
              <a:tblGrid>
                <a:gridCol w="1076672">
                  <a:extLst>
                    <a:ext uri="{9D8B030D-6E8A-4147-A177-3AD203B41FA5}">
                      <a16:colId xmlns:a16="http://schemas.microsoft.com/office/drawing/2014/main" val="1172924343"/>
                    </a:ext>
                  </a:extLst>
                </a:gridCol>
                <a:gridCol w="1337912">
                  <a:extLst>
                    <a:ext uri="{9D8B030D-6E8A-4147-A177-3AD203B41FA5}">
                      <a16:colId xmlns:a16="http://schemas.microsoft.com/office/drawing/2014/main" val="105751256"/>
                    </a:ext>
                  </a:extLst>
                </a:gridCol>
                <a:gridCol w="1217870">
                  <a:extLst>
                    <a:ext uri="{9D8B030D-6E8A-4147-A177-3AD203B41FA5}">
                      <a16:colId xmlns:a16="http://schemas.microsoft.com/office/drawing/2014/main" val="216839344"/>
                    </a:ext>
                  </a:extLst>
                </a:gridCol>
                <a:gridCol w="1196030">
                  <a:extLst>
                    <a:ext uri="{9D8B030D-6E8A-4147-A177-3AD203B41FA5}">
                      <a16:colId xmlns:a16="http://schemas.microsoft.com/office/drawing/2014/main" val="689769296"/>
                    </a:ext>
                  </a:extLst>
                </a:gridCol>
                <a:gridCol w="1323850">
                  <a:extLst>
                    <a:ext uri="{9D8B030D-6E8A-4147-A177-3AD203B41FA5}">
                      <a16:colId xmlns:a16="http://schemas.microsoft.com/office/drawing/2014/main" val="2401750696"/>
                    </a:ext>
                  </a:extLst>
                </a:gridCol>
                <a:gridCol w="1177771">
                  <a:extLst>
                    <a:ext uri="{9D8B030D-6E8A-4147-A177-3AD203B41FA5}">
                      <a16:colId xmlns:a16="http://schemas.microsoft.com/office/drawing/2014/main" val="1321133522"/>
                    </a:ext>
                  </a:extLst>
                </a:gridCol>
                <a:gridCol w="832116">
                  <a:extLst>
                    <a:ext uri="{9D8B030D-6E8A-4147-A177-3AD203B41FA5}">
                      <a16:colId xmlns:a16="http://schemas.microsoft.com/office/drawing/2014/main" val="3982035591"/>
                    </a:ext>
                  </a:extLst>
                </a:gridCol>
              </a:tblGrid>
              <a:tr h="801422">
                <a:tc>
                  <a:txBody>
                    <a:bodyPr/>
                    <a:lstStyle/>
                    <a:p>
                      <a:pPr algn="l" fontAlgn="b"/>
                      <a:r>
                        <a:rPr lang="en-GB" sz="1800" b="1" i="0" u="none" strike="noStrike" dirty="0">
                          <a:solidFill>
                            <a:srgbClr val="000000"/>
                          </a:solidFill>
                          <a:effectLst/>
                          <a:latin typeface="+mn-lt"/>
                        </a:rPr>
                        <a:t>Region</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a:solidFill>
                            <a:srgbClr val="000000"/>
                          </a:solidFill>
                          <a:effectLst/>
                          <a:latin typeface="+mn-lt"/>
                        </a:rPr>
                        <a:t>Accredited</a:t>
                      </a: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endParaRPr lang="en-GB" sz="1800" b="1" i="0" u="none" strike="noStrike" dirty="0" smtClean="0">
                        <a:solidFill>
                          <a:srgbClr val="000000"/>
                        </a:solidFill>
                        <a:effectLst/>
                        <a:latin typeface="+mn-lt"/>
                      </a:endParaRPr>
                    </a:p>
                    <a:p>
                      <a:pPr algn="ctr" fontAlgn="ctr"/>
                      <a:endParaRPr lang="en-GB" sz="1800" b="1" i="0" u="none" strike="noStrike" dirty="0" smtClean="0">
                        <a:solidFill>
                          <a:srgbClr val="000000"/>
                        </a:solidFill>
                        <a:effectLst/>
                        <a:latin typeface="+mn-lt"/>
                      </a:endParaRPr>
                    </a:p>
                    <a:p>
                      <a:pPr algn="ctr" fontAlgn="ctr"/>
                      <a:r>
                        <a:rPr lang="en-GB" sz="1800" b="1" i="0" u="none" strike="noStrike" dirty="0" smtClean="0">
                          <a:solidFill>
                            <a:srgbClr val="000000"/>
                          </a:solidFill>
                          <a:effectLst/>
                          <a:latin typeface="+mn-lt"/>
                        </a:rPr>
                        <a:t>Progress </a:t>
                      </a:r>
                      <a:r>
                        <a:rPr lang="en-GB" sz="1800" b="1" i="0" u="none" strike="noStrike" dirty="0">
                          <a:solidFill>
                            <a:srgbClr val="000000"/>
                          </a:solidFill>
                          <a:effectLst/>
                          <a:latin typeface="+mn-lt"/>
                        </a:rPr>
                        <a:t>1</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800" b="1" i="0" u="none" strike="noStrike" dirty="0" smtClean="0">
                          <a:solidFill>
                            <a:srgbClr val="000000"/>
                          </a:solidFill>
                          <a:effectLst/>
                          <a:latin typeface="+mn-lt"/>
                        </a:rPr>
                        <a:t> </a:t>
                      </a:r>
                    </a:p>
                    <a:p>
                      <a:pPr algn="ctr" fontAlgn="ctr"/>
                      <a:endParaRPr lang="en-GB" sz="1800" b="1" i="0" u="none" strike="noStrike" dirty="0" smtClean="0">
                        <a:solidFill>
                          <a:srgbClr val="000000"/>
                        </a:solidFill>
                        <a:effectLst/>
                        <a:latin typeface="+mn-lt"/>
                      </a:endParaRPr>
                    </a:p>
                    <a:p>
                      <a:pPr algn="ctr" fontAlgn="ctr"/>
                      <a:r>
                        <a:rPr lang="en-GB" sz="1800" b="1" i="0" u="none" strike="noStrike" dirty="0" smtClean="0">
                          <a:solidFill>
                            <a:srgbClr val="000000"/>
                          </a:solidFill>
                          <a:effectLst/>
                          <a:latin typeface="+mn-lt"/>
                        </a:rPr>
                        <a:t>Progress </a:t>
                      </a:r>
                      <a:r>
                        <a:rPr lang="en-GB" sz="1800" b="1" i="0" u="none" strike="noStrike" dirty="0">
                          <a:solidFill>
                            <a:srgbClr val="000000"/>
                          </a:solidFill>
                          <a:effectLst/>
                          <a:latin typeface="+mn-lt"/>
                        </a:rPr>
                        <a:t>2</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a:solidFill>
                            <a:srgbClr val="000000"/>
                          </a:solidFill>
                          <a:effectLst/>
                          <a:latin typeface="+mn-lt"/>
                        </a:rPr>
                        <a:t>Not Started</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a:solidFill>
                            <a:srgbClr val="000000"/>
                          </a:solidFill>
                          <a:effectLst/>
                          <a:latin typeface="+mn-lt"/>
                        </a:rPr>
                        <a:t>Reviewing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a:solidFill>
                            <a:srgbClr val="000000"/>
                          </a:solidFill>
                          <a:effectLst/>
                          <a:latin typeface="+mn-lt"/>
                        </a:rPr>
                        <a:t>Trusts</a:t>
                      </a: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86817839"/>
                  </a:ext>
                </a:extLst>
              </a:tr>
              <a:tr h="298934">
                <a:tc>
                  <a:txBody>
                    <a:bodyPr/>
                    <a:lstStyle/>
                    <a:p>
                      <a:pPr algn="l" fontAlgn="b"/>
                      <a:r>
                        <a:rPr lang="en-GB" sz="1800" b="1" i="0" u="none" strike="noStrike">
                          <a:solidFill>
                            <a:srgbClr val="000000"/>
                          </a:solidFill>
                          <a:effectLst/>
                          <a:latin typeface="+mn-lt"/>
                        </a:rPr>
                        <a:t>EoE</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800" b="1" i="0" u="none" strike="noStrike" dirty="0" smtClean="0">
                          <a:solidFill>
                            <a:srgbClr val="000000"/>
                          </a:solidFill>
                          <a:effectLst/>
                          <a:latin typeface="+mn-lt"/>
                        </a:rPr>
                        <a:t>12</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4</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5</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1</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6</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smtClean="0">
                          <a:solidFill>
                            <a:srgbClr val="000000"/>
                          </a:solidFill>
                          <a:effectLst/>
                          <a:latin typeface="+mn-lt"/>
                        </a:rPr>
                        <a:t>22</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475922"/>
                  </a:ext>
                </a:extLst>
              </a:tr>
              <a:tr h="298934">
                <a:tc>
                  <a:txBody>
                    <a:bodyPr/>
                    <a:lstStyle/>
                    <a:p>
                      <a:pPr algn="l" fontAlgn="b"/>
                      <a:r>
                        <a:rPr lang="en-GB" sz="1800" b="1" i="0" u="none" strike="noStrike">
                          <a:solidFill>
                            <a:srgbClr val="000000"/>
                          </a:solidFill>
                          <a:effectLst/>
                          <a:latin typeface="+mn-lt"/>
                        </a:rPr>
                        <a:t>London</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800" b="1" i="0" u="none" strike="noStrike" dirty="0" smtClean="0">
                          <a:solidFill>
                            <a:srgbClr val="000000"/>
                          </a:solidFill>
                          <a:effectLst/>
                          <a:latin typeface="+mn-lt"/>
                        </a:rPr>
                        <a:t>7</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7</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smtClean="0">
                          <a:solidFill>
                            <a:srgbClr val="000000"/>
                          </a:solidFill>
                          <a:effectLst/>
                          <a:latin typeface="+mn-lt"/>
                        </a:rPr>
                        <a:t>13</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8</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0</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smtClean="0">
                          <a:solidFill>
                            <a:srgbClr val="000000"/>
                          </a:solidFill>
                          <a:effectLst/>
                          <a:latin typeface="+mn-lt"/>
                        </a:rPr>
                        <a:t>35</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372983"/>
                  </a:ext>
                </a:extLst>
              </a:tr>
              <a:tr h="298934">
                <a:tc>
                  <a:txBody>
                    <a:bodyPr/>
                    <a:lstStyle/>
                    <a:p>
                      <a:pPr algn="l" fontAlgn="b"/>
                      <a:r>
                        <a:rPr lang="en-GB" sz="1800" b="1" i="0" u="none" strike="noStrike" dirty="0">
                          <a:solidFill>
                            <a:schemeClr val="tx1"/>
                          </a:solidFill>
                          <a:effectLst/>
                          <a:latin typeface="+mn-lt"/>
                        </a:rPr>
                        <a:t>Midlands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smtClean="0">
                          <a:solidFill>
                            <a:schemeClr val="tx1"/>
                          </a:solidFill>
                          <a:effectLst/>
                          <a:latin typeface="+mn-lt"/>
                        </a:rPr>
                        <a:t>18</a:t>
                      </a:r>
                      <a:endParaRPr lang="en-GB" sz="1800" b="1" i="0" u="none" strike="noStrike" dirty="0">
                        <a:solidFill>
                          <a:schemeClr val="tx1"/>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chemeClr val="tx1"/>
                          </a:solidFill>
                          <a:effectLst/>
                          <a:latin typeface="+mn-lt"/>
                        </a:rPr>
                        <a:t>15</a:t>
                      </a:r>
                      <a:endParaRPr lang="en-GB" sz="1800" b="1" i="0" u="none" strike="noStrike" dirty="0">
                        <a:solidFill>
                          <a:schemeClr val="tx1"/>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chemeClr val="tx1"/>
                          </a:solidFill>
                          <a:effectLst/>
                          <a:latin typeface="+mn-lt"/>
                        </a:rPr>
                        <a:t>4</a:t>
                      </a:r>
                      <a:endParaRPr lang="en-GB" sz="1800" b="1" i="0" u="none" strike="noStrike" dirty="0">
                        <a:solidFill>
                          <a:schemeClr val="tx1"/>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chemeClr val="tx1"/>
                          </a:solidFill>
                          <a:effectLst/>
                          <a:latin typeface="+mn-lt"/>
                        </a:rPr>
                        <a:t>0</a:t>
                      </a:r>
                      <a:endParaRPr lang="en-GB" sz="1800" b="1" i="0" u="none" strike="noStrike" dirty="0">
                        <a:solidFill>
                          <a:schemeClr val="tx1"/>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chemeClr val="tx1"/>
                          </a:solidFill>
                          <a:effectLst/>
                          <a:latin typeface="+mn-lt"/>
                        </a:rPr>
                        <a:t>7</a:t>
                      </a:r>
                      <a:endParaRPr lang="en-GB" sz="1800" b="1" i="0" u="none" strike="noStrike" dirty="0">
                        <a:solidFill>
                          <a:schemeClr val="tx1"/>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smtClean="0">
                          <a:solidFill>
                            <a:schemeClr val="tx1"/>
                          </a:solidFill>
                          <a:effectLst/>
                          <a:latin typeface="+mn-lt"/>
                        </a:rPr>
                        <a:t>37</a:t>
                      </a:r>
                      <a:endParaRPr lang="en-GB" sz="1800" b="1" i="0" u="none" strike="noStrike" dirty="0">
                        <a:solidFill>
                          <a:schemeClr val="tx1"/>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017320"/>
                  </a:ext>
                </a:extLst>
              </a:tr>
              <a:tr h="298934">
                <a:tc>
                  <a:txBody>
                    <a:bodyPr/>
                    <a:lstStyle/>
                    <a:p>
                      <a:pPr algn="l" fontAlgn="b"/>
                      <a:r>
                        <a:rPr lang="en-GB" sz="1800" b="1" i="0" u="none" strike="noStrike">
                          <a:solidFill>
                            <a:srgbClr val="000000"/>
                          </a:solidFill>
                          <a:effectLst/>
                          <a:latin typeface="+mn-lt"/>
                        </a:rPr>
                        <a:t>NENCY</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smtClean="0">
                          <a:solidFill>
                            <a:srgbClr val="000000"/>
                          </a:solidFill>
                          <a:effectLst/>
                          <a:latin typeface="+mn-lt"/>
                        </a:rPr>
                        <a:t>19</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5</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6</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2</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0</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33</a:t>
                      </a: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792991"/>
                  </a:ext>
                </a:extLst>
              </a:tr>
              <a:tr h="298934">
                <a:tc>
                  <a:txBody>
                    <a:bodyPr/>
                    <a:lstStyle/>
                    <a:p>
                      <a:pPr algn="l" fontAlgn="b"/>
                      <a:r>
                        <a:rPr lang="en-GB" sz="1800" b="1" i="0" u="none" strike="noStrike" dirty="0">
                          <a:solidFill>
                            <a:srgbClr val="000000"/>
                          </a:solidFill>
                          <a:effectLst/>
                          <a:latin typeface="+mn-lt"/>
                        </a:rPr>
                        <a:t>NW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800" b="1" i="0" u="none" strike="noStrike" dirty="0" smtClean="0">
                          <a:solidFill>
                            <a:srgbClr val="000000"/>
                          </a:solidFill>
                          <a:effectLst/>
                          <a:latin typeface="+mn-lt"/>
                        </a:rPr>
                        <a:t>20</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3</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4</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5</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0</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32</a:t>
                      </a: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192675"/>
                  </a:ext>
                </a:extLst>
              </a:tr>
              <a:tr h="298934">
                <a:tc>
                  <a:txBody>
                    <a:bodyPr/>
                    <a:lstStyle/>
                    <a:p>
                      <a:pPr algn="l" fontAlgn="b"/>
                      <a:r>
                        <a:rPr lang="en-GB" sz="1800" b="1" i="0" u="none" strike="noStrike">
                          <a:solidFill>
                            <a:srgbClr val="000000"/>
                          </a:solidFill>
                          <a:effectLst/>
                          <a:latin typeface="+mn-lt"/>
                        </a:rPr>
                        <a:t>SE</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smtClean="0">
                          <a:solidFill>
                            <a:srgbClr val="000000"/>
                          </a:solidFill>
                          <a:effectLst/>
                          <a:latin typeface="+mn-lt"/>
                        </a:rPr>
                        <a:t>15</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7</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6</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1</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4</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29</a:t>
                      </a: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740706"/>
                  </a:ext>
                </a:extLst>
              </a:tr>
              <a:tr h="298934">
                <a:tc>
                  <a:txBody>
                    <a:bodyPr/>
                    <a:lstStyle/>
                    <a:p>
                      <a:pPr algn="l" fontAlgn="b"/>
                      <a:r>
                        <a:rPr lang="en-GB" sz="1800" b="1" i="0" u="none" strike="noStrike">
                          <a:solidFill>
                            <a:srgbClr val="000000"/>
                          </a:solidFill>
                          <a:effectLst/>
                          <a:latin typeface="+mn-lt"/>
                        </a:rPr>
                        <a:t>SW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smtClean="0">
                          <a:solidFill>
                            <a:srgbClr val="000000"/>
                          </a:solidFill>
                          <a:effectLst/>
                          <a:latin typeface="+mn-lt"/>
                        </a:rPr>
                        <a:t>18</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0</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2</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0</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1</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21</a:t>
                      </a: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900727"/>
                  </a:ext>
                </a:extLst>
              </a:tr>
              <a:tr h="298934">
                <a:tc>
                  <a:txBody>
                    <a:bodyPr/>
                    <a:lstStyle/>
                    <a:p>
                      <a:pPr algn="l" fontAlgn="b"/>
                      <a:r>
                        <a:rPr lang="en-GB" sz="1800" b="1" i="0" u="none" strike="noStrike">
                          <a:solidFill>
                            <a:srgbClr val="000000"/>
                          </a:solidFill>
                          <a:effectLst/>
                          <a:latin typeface="+mn-lt"/>
                        </a:rPr>
                        <a:t>Dev</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GB" sz="1800" b="1" i="0" u="none" strike="noStrike" dirty="0">
                          <a:solidFill>
                            <a:srgbClr val="000000"/>
                          </a:solidFill>
                          <a:effectLst/>
                          <a:latin typeface="+mn-lt"/>
                        </a:rPr>
                        <a:t>2</a:t>
                      </a: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0</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0</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0</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0</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2</a:t>
                      </a: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948498"/>
                  </a:ext>
                </a:extLst>
              </a:tr>
              <a:tr h="298934">
                <a:tc>
                  <a:txBody>
                    <a:bodyPr/>
                    <a:lstStyle/>
                    <a:p>
                      <a:pPr algn="l" fontAlgn="b"/>
                      <a:r>
                        <a:rPr lang="en-US" sz="1800" b="1" i="0" u="none" strike="noStrike" dirty="0" smtClean="0">
                          <a:solidFill>
                            <a:srgbClr val="000000"/>
                          </a:solidFill>
                          <a:effectLst/>
                          <a:latin typeface="+mn-lt"/>
                        </a:rPr>
                        <a:t>Pilots</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800" b="1" i="0" u="none" strike="noStrike" dirty="0" smtClean="0">
                          <a:solidFill>
                            <a:srgbClr val="000000"/>
                          </a:solidFill>
                          <a:effectLst/>
                          <a:latin typeface="+mn-lt"/>
                        </a:rPr>
                        <a:t>1</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8</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TBC</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TBC</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TBC</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TBC</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324882"/>
                  </a:ext>
                </a:extLst>
              </a:tr>
              <a:tr h="298934">
                <a:tc>
                  <a:txBody>
                    <a:bodyPr/>
                    <a:lstStyle/>
                    <a:p>
                      <a:pPr algn="l" fontAlgn="b"/>
                      <a:r>
                        <a:rPr lang="en-GB" sz="2400" b="1" i="0" u="none" strike="noStrike" dirty="0">
                          <a:solidFill>
                            <a:srgbClr val="00B050"/>
                          </a:solidFill>
                          <a:effectLst/>
                          <a:latin typeface="+mn-lt"/>
                        </a:rPr>
                        <a:t>Total</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1" i="0" u="none" strike="noStrike" dirty="0" smtClean="0">
                          <a:solidFill>
                            <a:srgbClr val="00B050"/>
                          </a:solidFill>
                          <a:effectLst/>
                          <a:latin typeface="+mn-lt"/>
                        </a:rPr>
                        <a:t>111</a:t>
                      </a:r>
                      <a:endParaRPr lang="en-GB" sz="2400" b="1" i="0" u="none" strike="noStrike" dirty="0">
                        <a:solidFill>
                          <a:srgbClr val="00B05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B050"/>
                          </a:solidFill>
                          <a:effectLst/>
                          <a:latin typeface="+mn-lt"/>
                        </a:rPr>
                        <a:t>44</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B050"/>
                          </a:solidFill>
                          <a:effectLst/>
                          <a:latin typeface="+mn-lt"/>
                        </a:rPr>
                        <a:t>40</a:t>
                      </a:r>
                      <a:endParaRPr lang="en-GB" sz="2400" b="1" i="0" u="none" strike="noStrike" dirty="0">
                        <a:solidFill>
                          <a:srgbClr val="00B05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B050"/>
                          </a:solidFill>
                          <a:effectLst/>
                          <a:latin typeface="+mn-lt"/>
                        </a:rPr>
                        <a:t>17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B050"/>
                          </a:solidFill>
                          <a:effectLst/>
                          <a:latin typeface="+mn-lt"/>
                        </a:rPr>
                        <a:t>18</a:t>
                      </a:r>
                      <a:endParaRPr lang="en-GB" sz="2400" b="1" i="0" u="none" strike="noStrike" dirty="0">
                        <a:solidFill>
                          <a:srgbClr val="00B05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smtClean="0">
                          <a:solidFill>
                            <a:srgbClr val="00B050"/>
                          </a:solidFill>
                          <a:effectLst/>
                          <a:latin typeface="+mn-lt"/>
                        </a:rPr>
                        <a:t>211</a:t>
                      </a:r>
                      <a:endParaRPr lang="en-GB" sz="2400" b="1" i="0" u="none" strike="noStrike" dirty="0">
                        <a:solidFill>
                          <a:srgbClr val="00B05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192961"/>
                  </a:ext>
                </a:extLst>
              </a:tr>
              <a:tr h="298934">
                <a:tc>
                  <a:txBody>
                    <a:bodyPr/>
                    <a:lstStyle/>
                    <a:p>
                      <a:pPr algn="l" fontAlgn="b"/>
                      <a:r>
                        <a:rPr lang="en-GB" sz="1800" b="1" i="0" u="none" strike="noStrike" dirty="0">
                          <a:solidFill>
                            <a:srgbClr val="000000"/>
                          </a:solidFill>
                          <a:effectLst/>
                          <a:latin typeface="+mn-lt"/>
                        </a:rPr>
                        <a:t>%</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800" b="1" i="0" u="none" strike="noStrike" dirty="0" smtClean="0">
                          <a:solidFill>
                            <a:srgbClr val="000000"/>
                          </a:solidFill>
                          <a:effectLst/>
                          <a:latin typeface="+mn-lt"/>
                        </a:rPr>
                        <a:t>53%</a:t>
                      </a:r>
                      <a:endParaRPr lang="en-GB" sz="1800" b="1"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smtClean="0">
                          <a:solidFill>
                            <a:srgbClr val="000000"/>
                          </a:solidFill>
                          <a:effectLst/>
                          <a:latin typeface="+mn-lt"/>
                        </a:rPr>
                        <a:t>19%</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smtClean="0">
                          <a:solidFill>
                            <a:srgbClr val="000000"/>
                          </a:solidFill>
                          <a:effectLst/>
                          <a:latin typeface="+mn-lt"/>
                        </a:rPr>
                        <a:t>18%</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8%</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8</a:t>
                      </a:r>
                      <a:r>
                        <a:rPr lang="en-GB" sz="1800" b="1" i="0" u="none" strike="noStrike" dirty="0" smtClean="0">
                          <a:solidFill>
                            <a:srgbClr val="000000"/>
                          </a:solidFill>
                          <a:effectLst/>
                          <a:latin typeface="+mn-lt"/>
                        </a:rPr>
                        <a:t>%</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mn-lt"/>
                        </a:rPr>
                        <a:t>100%</a:t>
                      </a:r>
                      <a:endParaRPr lang="en-GB" sz="1800" b="1" i="0" u="none" strike="noStrike" dirty="0">
                        <a:solidFill>
                          <a:srgbClr val="000000"/>
                        </a:solidFill>
                        <a:effectLst/>
                        <a:latin typeface="+mn-lt"/>
                      </a:endParaRPr>
                    </a:p>
                  </a:txBody>
                  <a:tcPr marL="6350" marR="6350" marT="635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125832"/>
                  </a:ext>
                </a:extLst>
              </a:tr>
            </a:tbl>
          </a:graphicData>
        </a:graphic>
      </p:graphicFrame>
    </p:spTree>
    <p:extLst>
      <p:ext uri="{BB962C8B-B14F-4D97-AF65-F5344CB8AC3E}">
        <p14:creationId xmlns:p14="http://schemas.microsoft.com/office/powerpoint/2010/main" val="1305993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 GIRF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NH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WSAPHistory xmlns="b8ad2290-f9fa-42ee-8bba-c9e9de11857b"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7B06017C54D6459F6800865B73B3CB" ma:contentTypeVersion="17" ma:contentTypeDescription="Create a new document." ma:contentTypeScope="" ma:versionID="5ba80ce93a0af0a93b4fa4016266361b">
  <xsd:schema xmlns:xsd="http://www.w3.org/2001/XMLSchema" xmlns:xs="http://www.w3.org/2001/XMLSchema" xmlns:p="http://schemas.microsoft.com/office/2006/metadata/properties" xmlns:ns1="http://schemas.microsoft.com/sharepoint/v3" xmlns:ns2="58e8f69e-7f24-4b73-9b6d-8ee4ef8efd83" xmlns:ns3="b8ad2290-f9fa-42ee-8bba-c9e9de11857b" targetNamespace="http://schemas.microsoft.com/office/2006/metadata/properties" ma:root="true" ma:fieldsID="35b6c4277c849ae7ac317b20b7c1e1b8" ns1:_="" ns2:_="" ns3:_="">
    <xsd:import namespace="http://schemas.microsoft.com/sharepoint/v3"/>
    <xsd:import namespace="58e8f69e-7f24-4b73-9b6d-8ee4ef8efd83"/>
    <xsd:import namespace="b8ad2290-f9fa-42ee-8bba-c9e9de11857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PublishingStartDate" minOccurs="0"/>
                <xsd:element ref="ns1:PublishingExpirationDate" minOccurs="0"/>
                <xsd:element ref="ns3:MediaServiceDateTaken" minOccurs="0"/>
                <xsd:element ref="ns3:MediaServiceAutoTags" minOccurs="0"/>
                <xsd:element ref="ns3:MediaServiceOCR" minOccurs="0"/>
                <xsd:element ref="ns3:IWSAPHistory"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e8f69e-7f24-4b73-9b6d-8ee4ef8efd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ad2290-f9fa-42ee-8bba-c9e9de11857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IWSAPHistory" ma:index="17" nillable="true" ma:displayName="IWSAPHistory" ma:hidden="true" ma:internalName="IWSAPHistory">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6B923-7714-4434-809A-16B782138B25}">
  <ds:schemaRef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58e8f69e-7f24-4b73-9b6d-8ee4ef8efd83"/>
    <ds:schemaRef ds:uri="http://schemas.microsoft.com/office/2006/documentManagement/types"/>
    <ds:schemaRef ds:uri="b8ad2290-f9fa-42ee-8bba-c9e9de11857b"/>
    <ds:schemaRef ds:uri="http://purl.org/dc/term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07CEEE32-A77C-47AF-897B-E4BB97CB621B}">
  <ds:schemaRefs>
    <ds:schemaRef ds:uri="58e8f69e-7f24-4b73-9b6d-8ee4ef8efd83"/>
    <ds:schemaRef ds:uri="b8ad2290-f9fa-42ee-8bba-c9e9de118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BB83EF-1C4A-4E41-9634-67DFCF171F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2020</TotalTime>
  <Words>447</Words>
  <Application>Microsoft Office PowerPoint</Application>
  <PresentationFormat>On-screen Show (4:3)</PresentationFormat>
  <Paragraphs>157</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NHS GIRFT</vt:lpstr>
      <vt:lpstr>PowerPoint Presentation</vt:lpstr>
      <vt:lpstr>PowerPoint Presentation</vt:lpstr>
      <vt:lpstr>PowerPoint Presentation</vt:lpstr>
      <vt:lpstr>The origins of the Veterans Covenant Healthcare Alliance (VCHA)</vt:lpstr>
      <vt:lpstr>VCHA Patron  General the Lord Dannatt GCB CBE MC DL</vt:lpstr>
      <vt:lpstr>The Alliance’s purpose</vt:lpstr>
      <vt:lpstr>VCHA/Rehab Team  (as at 4 May 2022)</vt:lpstr>
      <vt:lpstr>PowerPoint Presentation</vt:lpstr>
      <vt:lpstr>  Common Operating Picture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Beadle</dc:creator>
  <cp:lastModifiedBy>BENSON, Guy (ROYAL NATIONAL ORTHOPAEDIC HOSPITAL NHS TRUST)</cp:lastModifiedBy>
  <cp:revision>350</cp:revision>
  <cp:lastPrinted>2022-04-29T11:12:58Z</cp:lastPrinted>
  <dcterms:created xsi:type="dcterms:W3CDTF">2018-02-09T10:02:24Z</dcterms:created>
  <dcterms:modified xsi:type="dcterms:W3CDTF">2022-04-29T12:38:06Z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0x010100A87B06017C54D6459F6800865B73B3CB</vt:lpwstr>
  </property>
  <property fmtid="{D5CDD505-2E9C-101B-9397-08002B2CF9AE}" pid="3" name="AuthorIds_UIVersion_2048">
    <vt:lpwstr>264</vt:lpwstr>
  </property>
</Properties>
</file>